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3EF0-C680-41F3-B437-4838D94CDDB9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09E3-6BF0-43CA-A314-7FCD13055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mar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677TwFnQ2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929454" cy="4620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-4hAV2W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572132" cy="3715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pmst4fvDh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14686"/>
            <a:ext cx="4464738" cy="2977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57884" y="500042"/>
            <a:ext cx="328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солнце светит ярко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улыбаясь с высоты,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день - 8 Марта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он исполнит все мечты!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85776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нашим мамочкам любимым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милым бабушкам своим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много дней счастливых,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комплименты говорим!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bJSqulcy5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429008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FLAoQrbyQ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71546"/>
            <a:ext cx="4000528" cy="2667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00562" y="3718679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Женский день теплом согрет,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 нам шлет привет,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девчонок поздравляет,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красивыми желает.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смеялись, не грустили,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обиды нам простили,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бы пели, танцевали,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мальчишек уважали!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2017-03-27T18:11:54Z</dcterms:created>
  <dcterms:modified xsi:type="dcterms:W3CDTF">2017-03-27T18:24:01Z</dcterms:modified>
</cp:coreProperties>
</file>