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9310-12AB-4580-83C1-B6BBE07816D6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27EB-BF76-43AC-B9BC-4DC553C4D4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8787" y="-148444"/>
            <a:ext cx="9352787" cy="7006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bZgyqor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482585" cy="4643446"/>
          </a:xfrm>
          <a:prstGeom prst="rect">
            <a:avLst/>
          </a:prstGeom>
        </p:spPr>
      </p:pic>
      <p:pic>
        <p:nvPicPr>
          <p:cNvPr id="3" name="Рисунок 2" descr="M1VcOsTDl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321849" cy="4429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42926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Мы играли в </a:t>
            </a:r>
            <a:r>
              <a:rPr lang="ru-RU" sz="2800" b="1" dirty="0" err="1" smtClean="0">
                <a:solidFill>
                  <a:srgbClr val="0070C0"/>
                </a:solidFill>
              </a:rPr>
              <a:t>паповоз</a:t>
            </a:r>
            <a:r>
              <a:rPr lang="ru-RU" sz="2800" b="1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Ехал я, а папа вёз!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K9TU1Xo2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273248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KC3u9PD-1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8604"/>
            <a:ext cx="251817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WYSsndeZX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071810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14678" y="285728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знает, как построить дом?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было нам уютно в нём,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Чтобы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 тёплым был и прочным.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 это знает точно.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oYIOjlF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053957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F5WYtnyYQ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714758" cy="4953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4643446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Мячик, мячик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Прыг да скок.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Улетел под потолок,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Высоко взлетел, упал,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руки мячик я поймал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2017-02-26T16:03:55Z</dcterms:created>
  <dcterms:modified xsi:type="dcterms:W3CDTF">2017-02-26T16:58:54Z</dcterms:modified>
</cp:coreProperties>
</file>