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E4CA-751E-46E4-87A0-3F37F2425690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2AF-782F-4BAB-B22B-B818AEBF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7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E4CA-751E-46E4-87A0-3F37F2425690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2AF-782F-4BAB-B22B-B818AEBF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55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E4CA-751E-46E4-87A0-3F37F2425690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2AF-782F-4BAB-B22B-B818AEBF08E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2750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E4CA-751E-46E4-87A0-3F37F2425690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2AF-782F-4BAB-B22B-B818AEBF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43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E4CA-751E-46E4-87A0-3F37F2425690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2AF-782F-4BAB-B22B-B818AEBF08E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997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E4CA-751E-46E4-87A0-3F37F2425690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2AF-782F-4BAB-B22B-B818AEBF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48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E4CA-751E-46E4-87A0-3F37F2425690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2AF-782F-4BAB-B22B-B818AEBF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619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E4CA-751E-46E4-87A0-3F37F2425690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2AF-782F-4BAB-B22B-B818AEBF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7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E4CA-751E-46E4-87A0-3F37F2425690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2AF-782F-4BAB-B22B-B818AEBF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02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E4CA-751E-46E4-87A0-3F37F2425690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2AF-782F-4BAB-B22B-B818AEBF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7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E4CA-751E-46E4-87A0-3F37F2425690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2AF-782F-4BAB-B22B-B818AEBF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07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E4CA-751E-46E4-87A0-3F37F2425690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2AF-782F-4BAB-B22B-B818AEBF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1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E4CA-751E-46E4-87A0-3F37F2425690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2AF-782F-4BAB-B22B-B818AEBF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5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E4CA-751E-46E4-87A0-3F37F2425690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2AF-782F-4BAB-B22B-B818AEBF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9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E4CA-751E-46E4-87A0-3F37F2425690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2AF-782F-4BAB-B22B-B818AEBF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93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E4CA-751E-46E4-87A0-3F37F2425690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32AF-782F-4BAB-B22B-B818AEBF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6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8E4CA-751E-46E4-87A0-3F37F2425690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5932AF-782F-4BAB-B22B-B818AEBF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27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3514" y="599605"/>
            <a:ext cx="861934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Группа «КРОХА» поздравляет!</a:t>
            </a:r>
            <a:endParaRPr lang="ru-RU" sz="115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42" y="0"/>
            <a:ext cx="5026702" cy="37700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5" y="3177915"/>
            <a:ext cx="4696918" cy="35226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89" y="3177915"/>
            <a:ext cx="4966742" cy="3725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12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5" y="460529"/>
            <a:ext cx="4732452" cy="3549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94" y="1856906"/>
            <a:ext cx="6460760" cy="4845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35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6</Words>
  <Application>Microsoft Office PowerPoint</Application>
  <PresentationFormat>Широкоэкранный</PresentationFormat>
  <Paragraphs>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Monotype Corsiva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Dou4User01</dc:creator>
  <cp:lastModifiedBy>Dou4User01</cp:lastModifiedBy>
  <cp:revision>2</cp:revision>
  <dcterms:created xsi:type="dcterms:W3CDTF">2017-03-28T01:43:31Z</dcterms:created>
  <dcterms:modified xsi:type="dcterms:W3CDTF">2017-03-28T01:53:54Z</dcterms:modified>
</cp:coreProperties>
</file>