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9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8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3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0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3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6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3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50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1AE5-74BC-4BE7-9BDF-34F4D649A253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BDE0-A36F-4E68-9A2E-5383557E7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0775" y="1469037"/>
            <a:ext cx="552320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НЕДЕЛЯ </a:t>
            </a:r>
          </a:p>
          <a:p>
            <a:pPr algn="ctr"/>
            <a:r>
              <a:rPr lang="ru-RU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НЕСКУЧНОГО </a:t>
            </a:r>
          </a:p>
          <a:p>
            <a:pPr algn="ctr"/>
            <a:r>
              <a:rPr lang="ru-RU" sz="7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ЗДОРОВЬЯ</a:t>
            </a:r>
            <a:endParaRPr lang="ru-RU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2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90" y="468444"/>
            <a:ext cx="8439461" cy="6329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99657" y="5461358"/>
            <a:ext cx="985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Быть здоровым – это модно!</a:t>
            </a:r>
          </a:p>
        </p:txBody>
      </p:sp>
    </p:spTree>
    <p:extLst>
      <p:ext uri="{BB962C8B-B14F-4D97-AF65-F5344CB8AC3E}">
        <p14:creationId xmlns:p14="http://schemas.microsoft.com/office/powerpoint/2010/main" val="38977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46400" y="5007428"/>
            <a:ext cx="8244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>Дружно, весело, задорно</a:t>
            </a:r>
          </a:p>
        </p:txBody>
      </p:sp>
    </p:spTree>
    <p:extLst>
      <p:ext uri="{BB962C8B-B14F-4D97-AF65-F5344CB8AC3E}">
        <p14:creationId xmlns:p14="http://schemas.microsoft.com/office/powerpoint/2010/main" val="11156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43"/>
            <a:ext cx="6976533" cy="523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1897" y="935265"/>
            <a:ext cx="6437086" cy="4827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5771" y="5094514"/>
            <a:ext cx="766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09964" y="5425328"/>
            <a:ext cx="7199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Становитесь на зарядку.</a:t>
            </a:r>
            <a:br>
              <a:rPr lang="ru-RU" sz="4800" dirty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15771" y="5718628"/>
            <a:ext cx="7271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Организму – подзарядка!</a:t>
            </a:r>
          </a:p>
        </p:txBody>
      </p:sp>
    </p:spTree>
    <p:extLst>
      <p:ext uri="{BB962C8B-B14F-4D97-AF65-F5344CB8AC3E}">
        <p14:creationId xmlns:p14="http://schemas.microsoft.com/office/powerpoint/2010/main" val="38826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5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78629" y="4368801"/>
            <a:ext cx="76925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</a:rPr>
              <a:t>Чтобы быть всегда здоровым,</a:t>
            </a:r>
            <a:br>
              <a:rPr lang="ru-RU" sz="3200" dirty="0" smtClean="0">
                <a:solidFill>
                  <a:srgbClr val="C00000"/>
                </a:solidFill>
                <a:effectLst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</a:rPr>
              <a:t>Нужно бегать и скакать.</a:t>
            </a:r>
            <a:br>
              <a:rPr lang="ru-RU" sz="3200" dirty="0" smtClean="0">
                <a:solidFill>
                  <a:srgbClr val="C00000"/>
                </a:solidFill>
                <a:effectLst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</a:rPr>
              <a:t>Больше спортом заниматься,</a:t>
            </a:r>
            <a:br>
              <a:rPr lang="ru-RU" sz="3200" dirty="0" smtClean="0">
                <a:solidFill>
                  <a:srgbClr val="C00000"/>
                </a:solidFill>
                <a:effectLst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</a:rPr>
              <a:t>И здоровым не скучать.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Dou4User01</dc:creator>
  <cp:lastModifiedBy>Dou4User01</cp:lastModifiedBy>
  <cp:revision>4</cp:revision>
  <dcterms:created xsi:type="dcterms:W3CDTF">2017-04-06T02:27:30Z</dcterms:created>
  <dcterms:modified xsi:type="dcterms:W3CDTF">2017-04-06T02:46:56Z</dcterms:modified>
</cp:coreProperties>
</file>