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6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73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5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40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7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33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9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0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2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0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1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89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F01B56-A284-4B4C-A372-EFAA836768E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A41B5C-7ABB-4E80-B967-95ADDFAE3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893" y="1275008"/>
            <a:ext cx="79462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ВНИМАНИЕ!ВНИМАНИЕ!ВНИМАНИЕ!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27 по 31 марта  нашем детском саду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проходит социальная акция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«Подари книгу детскому саду»,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«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Книжкиной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Недели»!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принять участие!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книга – самый лучший друг!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65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Натуральные материалы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Dou4User01</dc:creator>
  <cp:lastModifiedBy>Dou4User01</cp:lastModifiedBy>
  <cp:revision>2</cp:revision>
  <dcterms:created xsi:type="dcterms:W3CDTF">2017-03-28T02:50:37Z</dcterms:created>
  <dcterms:modified xsi:type="dcterms:W3CDTF">2017-03-28T02:59:32Z</dcterms:modified>
</cp:coreProperties>
</file>