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068EC9-A699-46C3-A2A3-C222D28F52A3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85A0A9-D459-41CD-A9BE-D549A4AA0C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Сами садик мы садили</a:t>
            </a:r>
            <a:endParaRPr lang="ru-RU" dirty="0"/>
          </a:p>
        </p:txBody>
      </p:sp>
      <p:pic>
        <p:nvPicPr>
          <p:cNvPr id="1026" name="Picture 2" descr="C:\Users\Хозяин\Desktop\Фото группы капелька 2016-2017\Новая папка\20170320_104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324">
            <a:off x="387498" y="1451920"/>
            <a:ext cx="3892825" cy="28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Хозяин\Desktop\Фото группы капелька 2016-2017\Новая папка\20170320_105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542">
            <a:off x="4916989" y="1581095"/>
            <a:ext cx="3838477" cy="287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6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 своем окошке мы выращиваем, не только рассаду цветов, еще у нас растет лук.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Хозяин\Desktop\Фото группы капелька 2016-2017\Новая папка\20170327_160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79" y="2060848"/>
            <a:ext cx="566463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1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первые росточки.</a:t>
            </a:r>
            <a:endParaRPr lang="ru-RU" dirty="0"/>
          </a:p>
        </p:txBody>
      </p:sp>
      <p:pic>
        <p:nvPicPr>
          <p:cNvPr id="3074" name="Picture 2" descr="C:\Users\Хозяин\Desktop\Фото группы капелька 2016-2017\Новая папка\20170327_160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1205"/>
            <a:ext cx="4195316" cy="31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озяин\Desktop\Фото группы капелька 2016-2017\Новая папка\20170327_160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52894"/>
            <a:ext cx="4246398" cy="31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5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Так же мы ухаживаем в уголке природы за цветами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Хозяин\Desktop\Фото группы капелька 2016-2017\Экология и эксперементирование\20160923_122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0441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Хозяин\Desktop\Фото группы капелька 2016-2017\Экология и эксперементирование\20160923_122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24" y="2178255"/>
            <a:ext cx="4093218" cy="30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25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34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Сами садик мы садили</vt:lpstr>
      <vt:lpstr>На своем окошке мы выращиваем, не только рассаду цветов, еще у нас растет лук.</vt:lpstr>
      <vt:lpstr>Наши первые росточки.</vt:lpstr>
      <vt:lpstr>Так же мы ухаживаем в уголке природы за цветами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Сами садик мы садили</dc:title>
  <dc:creator>Соколова</dc:creator>
  <cp:lastModifiedBy>Соколова</cp:lastModifiedBy>
  <cp:revision>4</cp:revision>
  <dcterms:created xsi:type="dcterms:W3CDTF">2017-03-27T19:12:35Z</dcterms:created>
  <dcterms:modified xsi:type="dcterms:W3CDTF">2017-03-27T19:51:51Z</dcterms:modified>
</cp:coreProperties>
</file>