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D32A1-EAEA-4C60-9BFC-7CE5F82CEDD8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F629-F549-49ED-A837-0857ED62A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8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AF629-F549-49ED-A837-0857ED62A7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7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7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9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3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1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9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6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2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E599-04D6-4224-9EE4-B622387FEC9A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5056-21F7-4797-A424-826DCE53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7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артинки разное\gruppa_kapel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046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жизнь в мае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Хозяин\Desktop\Фото группы капелька 2016-2017\20170502_170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102">
            <a:off x="523529" y="2349388"/>
            <a:ext cx="2878965" cy="21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Хозяин\Desktop\Фото группы капелька 2016-2017\20170502_170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947">
            <a:off x="5833717" y="2355053"/>
            <a:ext cx="2735627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5092" y="2132856"/>
            <a:ext cx="3740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приходом весны, мы наблюдали </a:t>
            </a:r>
          </a:p>
          <a:p>
            <a:r>
              <a:rPr lang="ru-RU" b="1" dirty="0" smtClean="0"/>
              <a:t>как распускаются листья у березы</a:t>
            </a:r>
            <a:endParaRPr lang="ru-RU" b="1" dirty="0"/>
          </a:p>
        </p:txBody>
      </p:sp>
      <p:pic>
        <p:nvPicPr>
          <p:cNvPr id="1029" name="Picture 5" descr="C:\Users\Хозяин\Desktop\Фото группы капелька 2016-2017\20170502_1705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92" y="422108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6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rchive.li/YyDpK/aa98c5d36282e7e77b337a937b63ab2752da1c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Наш вернисаж</a:t>
            </a:r>
            <a:endParaRPr lang="ru-RU" sz="36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1" name="Picture 3" descr="C:\Users\Хозяин\Desktop\Фото группы капелька 2016-2017\20170510_174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0707" b="27071"/>
          <a:stretch/>
        </p:blipFill>
        <p:spPr bwMode="auto">
          <a:xfrm>
            <a:off x="1739273" y="4797151"/>
            <a:ext cx="5403631" cy="17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озяин\Desktop\Фото группы капелька 2016-2017\20170525_095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131">
            <a:off x="273111" y="1230089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Хозяин\Desktop\Фото группы капелька 2016-2017\20170526_16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10">
            <a:off x="5852882" y="1549636"/>
            <a:ext cx="2812400" cy="21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Хозяин\Desktop\Фото группы капелька 2016-2017\20170425_102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09" y="2736302"/>
            <a:ext cx="2747799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0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hotostyle.narod.ru/download/vinetka/vin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44000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84674"/>
            <a:ext cx="275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На занятиях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3075" name="Picture 3" descr="C:\Users\Хозяин\Desktop\Фото группы капелька 2016-2017\20170517_093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673">
            <a:off x="5962288" y="20821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Хозяин\Desktop\Фото группы капелька 2016-2017\20170503_091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340">
            <a:off x="749829" y="2000359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Хозяин\Desktop\Фото группы капелька 2016-2017\20170503_091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40" y="848536"/>
            <a:ext cx="1936920" cy="25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Хозяин\Desktop\Фото группы капелька 2016-2017\20170503_0917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766">
            <a:off x="7051850" y="1796336"/>
            <a:ext cx="1851670" cy="24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Хозяин\Desktop\Фото группы капелька 2016-2017\20170510_1711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61" y="3431095"/>
            <a:ext cx="2923277" cy="21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Хозяин\Desktop\Фото группы капелька 2016-2017\20170510_1713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37" y="468186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Хозяин\Desktop\Фото группы капелька 2016-2017\20170517_09274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1404">
            <a:off x="236464" y="3836652"/>
            <a:ext cx="2893519" cy="21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Хозяин\Desktop\Фото группы капелька 2016-2017\20170523_0927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09937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Хозяин\Desktop\Фото группы капелька 2016-2017\20170523_0927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66" y="5061686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4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playing-field.ru/img/2015/051920/3500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2619" y="272842"/>
            <a:ext cx="3438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Играем и гуляем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099" name="Picture 3" descr="C:\Users\Хозяин\Desktop\Фото группы капелька 2016-2017\20170425_1124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/>
          <a:stretch/>
        </p:blipFill>
        <p:spPr bwMode="auto">
          <a:xfrm rot="770033">
            <a:off x="5813115" y="1254855"/>
            <a:ext cx="3012459" cy="25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Хозяин\Desktop\Фото группы капелька 2016-2017\20170502_170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843">
            <a:off x="471802" y="1389871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Хозяин\Desktop\Фото группы капелька 2016-2017\20170512_121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4774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Хозяин\Desktop\Фото группы капелька 2016-2017\20170515_1035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5865">
            <a:off x="555336" y="4188297"/>
            <a:ext cx="3146077" cy="23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Хозяин\Desktop\Фото группы капелька 2016-2017\20170515_1035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51">
            <a:off x="6031739" y="4307842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Хозяин\Desktop\Фото группы капелька 2016-2017\20170518_1734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55" y="980728"/>
            <a:ext cx="2187107" cy="1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96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23</Words>
  <Application>Microsoft Office PowerPoint</Application>
  <PresentationFormat>Экран (4:3)</PresentationFormat>
  <Paragraphs>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</dc:creator>
  <cp:lastModifiedBy>Соколова</cp:lastModifiedBy>
  <cp:revision>7</cp:revision>
  <dcterms:created xsi:type="dcterms:W3CDTF">2017-05-28T12:13:05Z</dcterms:created>
  <dcterms:modified xsi:type="dcterms:W3CDTF">2017-05-28T15:22:25Z</dcterms:modified>
</cp:coreProperties>
</file>