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1439-7B2E-4BBD-A800-850BB7360AD3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B2D6-BEA5-41FB-A6E7-B7D66AD8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8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1439-7B2E-4BBD-A800-850BB7360AD3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B2D6-BEA5-41FB-A6E7-B7D66AD8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7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1439-7B2E-4BBD-A800-850BB7360AD3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B2D6-BEA5-41FB-A6E7-B7D66AD8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1439-7B2E-4BBD-A800-850BB7360AD3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B2D6-BEA5-41FB-A6E7-B7D66AD8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3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1439-7B2E-4BBD-A800-850BB7360AD3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B2D6-BEA5-41FB-A6E7-B7D66AD8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2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1439-7B2E-4BBD-A800-850BB7360AD3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B2D6-BEA5-41FB-A6E7-B7D66AD8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1439-7B2E-4BBD-A800-850BB7360AD3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B2D6-BEA5-41FB-A6E7-B7D66AD8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4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1439-7B2E-4BBD-A800-850BB7360AD3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B2D6-BEA5-41FB-A6E7-B7D66AD8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1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1439-7B2E-4BBD-A800-850BB7360AD3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B2D6-BEA5-41FB-A6E7-B7D66AD8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1439-7B2E-4BBD-A800-850BB7360AD3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B2D6-BEA5-41FB-A6E7-B7D66AD8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0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1439-7B2E-4BBD-A800-850BB7360AD3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B2D6-BEA5-41FB-A6E7-B7D66AD8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7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51439-7B2E-4BBD-A800-850BB7360AD3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BB2D6-BEA5-41FB-A6E7-B7D66AD8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5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разное\38655_html_261d33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01"/>
            <a:ext cx="9144000" cy="68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  Лето – это маленькая жизнь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Хозяин\Desktop\Фото группы капелька 2016-2017\Лето июнь\20170602_092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03781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Хозяин\Desktop\Фото группы капелька 2016-2017\Лето июнь\20170602_093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275">
            <a:off x="1679697" y="1174417"/>
            <a:ext cx="207572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Хозяин\Desktop\Фото группы капелька 2016-2017\Лето июнь\20170602_0943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33" y="2708920"/>
            <a:ext cx="217173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Хозяин\Desktop\Фото группы капелька 2016-2017\Лето июнь\20170602_0944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10" y="908718"/>
            <a:ext cx="2208246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Хозяин\Desktop\Фото группы капелька 2016-2017\Лето июнь\20170602_0947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469">
            <a:off x="6657558" y="1275140"/>
            <a:ext cx="2283336" cy="17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8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ртинки разное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7" y="1412776"/>
            <a:ext cx="26273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Хозяин\Desktop\Фото группы капелька 2016-2017\Лето июнь\20170606_1054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9079">
            <a:off x="395536" y="1844824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Хозяин\Desktop\Фото группы капелька 2016-2017\Лето июнь\20170606_1054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813">
            <a:off x="265825" y="3842950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Хозяин\Desktop\Фото группы капелька 2016-2017\Лето июнь\20170606_1055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456">
            <a:off x="6696432" y="3317872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Хозяин\Desktop\Фото группы капелька 2016-2017\Лето июнь\20170606_1105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8919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Хозяин\Desktop\Фото группы капелька 2016-2017\Лето июнь\20170614_0922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32" y="3623582"/>
            <a:ext cx="2195736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Хозяин\Desktop\Фото группы капелька 2016-2017\Лето июнь\20170614_0923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1168"/>
            <a:ext cx="236375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Хозяин\Desktop\Фото группы капелька 2016-2017\Лето июнь\20170614_1105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34" y="5040770"/>
            <a:ext cx="2278559" cy="1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6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Desktop\Картинки для мимио\94274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7855"/>
            <a:ext cx="2372326" cy="20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Хозяин\Desktop\Картинки для мимио\d224bb3f0e6ecca9ab52a2b43b4fb4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00" y="4738255"/>
            <a:ext cx="2085504" cy="210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Хозяин\Desktop\Фото группы капелька 2016-2017\Лето июнь\20170614_110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628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389" y="198444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Наблюдаем за насекомыми</a:t>
            </a:r>
            <a:endParaRPr lang="ru-RU" b="1" i="1" dirty="0">
              <a:solidFill>
                <a:prstClr val="black"/>
              </a:solidFill>
            </a:endParaRPr>
          </a:p>
        </p:txBody>
      </p:sp>
      <p:pic>
        <p:nvPicPr>
          <p:cNvPr id="3077" name="Picture 5" descr="C:\Users\Хозяин\Desktop\Фото группы капелька 2016-2017\Лето июнь\20170621_1645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8693"/>
            <a:ext cx="2531773" cy="189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3266" y="2181459"/>
            <a:ext cx="274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Играем в игру «Сложи узор»</a:t>
            </a:r>
            <a:endParaRPr lang="ru-RU" sz="1600" b="1" dirty="0"/>
          </a:p>
        </p:txBody>
      </p:sp>
      <p:pic>
        <p:nvPicPr>
          <p:cNvPr id="3078" name="Picture 6" descr="C:\Users\Хозяин\Desktop\Фото группы капелька 2016-2017\Лето июнь\20170621_1645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547">
            <a:off x="6384088" y="264506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Хозяин\Desktop\Фото группы капелька 2016-2017\Лето июнь\20170621_1645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681">
            <a:off x="120782" y="2740487"/>
            <a:ext cx="2645925" cy="19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Хозяин\Desktop\Фото группы капелька 2016-2017\Лето июнь\20170621_1646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24" y="4806453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Хозяин\Desktop\Фото группы капелька 2016-2017\Лето июнь\20170626_1155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17" y="2555897"/>
            <a:ext cx="2676697" cy="20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Хозяин\Desktop\Фото группы капелька 2016-2017\Лето июнь\20170626_11555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61" y="2578976"/>
            <a:ext cx="2645925" cy="19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7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озяин\Desktop\Фото группы капелька 2016-2017\Лето июнь\20170626_100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57376"/>
            <a:ext cx="3776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Делаем массаж ног</a:t>
            </a:r>
            <a:endParaRPr lang="ru-RU" sz="3200" b="1" i="1" dirty="0"/>
          </a:p>
        </p:txBody>
      </p:sp>
      <p:pic>
        <p:nvPicPr>
          <p:cNvPr id="4099" name="Picture 3" descr="C:\Users\Хозяин\Desktop\Картинки для мимио\PJ2Gus5Hv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Хозяин\Desktop\Фото группы капелька 2016-2017\Лето июнь\20170626_101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39" y="3789040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Хозяин\Desktop\Фото группы капелька 2016-2017\Лето июнь\20170626_1012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04631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Хозяин\Desktop\Фото группы капелька 2016-2017\Лето июнь\20170626_1009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02546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4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Хозяин\Desktop\Картинки для мимио\603958b8af1e9ca39f3e6ff0e968a7da20ff2d0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437112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15062"/>
            <a:ext cx="6864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Художественно- эстетическое развитие</a:t>
            </a:r>
            <a:endParaRPr lang="ru-RU" sz="2800" b="1" i="1" dirty="0"/>
          </a:p>
        </p:txBody>
      </p:sp>
      <p:pic>
        <p:nvPicPr>
          <p:cNvPr id="5123" name="Picture 3" descr="C:\Users\Хозяин\Desktop\Фото группы капелька 2016-2017\Лето июнь\20170623_16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6051">
            <a:off x="425607" y="1086232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Хозяин\Desktop\Фото группы капелька 2016-2017\Лето июнь\20170623_160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893">
            <a:off x="6372200" y="958416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Хозяин\Desktop\Фото группы капелька 2016-2017\Лето июнь\20170623_1622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22412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Хозяин\Desktop\Фото группы капелька 2016-2017\Лето июнь\20170626_0928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99" y="2690056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Хозяин\Desktop\Фото группы капелька 2016-2017\Лето июнь\20170626_0928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01" y="4889741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Хозяин\Desktop\Фото группы капелька 2016-2017\Лето июнь\20170626_0936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49990"/>
            <a:ext cx="2795802" cy="20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Хозяин\Desktop\Фото группы капелька 2016-2017\Лето июнь\20170626_1218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3" y="3029953"/>
            <a:ext cx="18837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Хозяин\Desktop\Фото группы капелька 2016-2017\Лето июнь\20170626_1219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89" y="2865791"/>
            <a:ext cx="2321463" cy="174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1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4511">
            <a:off x="566296" y="633784"/>
            <a:ext cx="2537424" cy="190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Хозяин\Desktop\Фото группы капелька 2016-2017\Лето июнь\20170626_164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8451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Хозяин\Desktop\Фото группы капелька 2016-2017\Лето июнь\20170626_164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322">
            <a:off x="6282124" y="632329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Хозяин\Desktop\Фото группы капелька 2016-2017\Лето июнь\20170626_1641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9" y="3645024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Хозяин\Desktop\Фото группы капелька 2016-2017\Лето июнь\20170626_1715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13" y="3617105"/>
            <a:ext cx="2917546" cy="21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9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22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</dc:creator>
  <cp:lastModifiedBy>Соколова</cp:lastModifiedBy>
  <cp:revision>7</cp:revision>
  <dcterms:created xsi:type="dcterms:W3CDTF">2017-06-27T11:36:10Z</dcterms:created>
  <dcterms:modified xsi:type="dcterms:W3CDTF">2017-06-27T12:30:30Z</dcterms:modified>
</cp:coreProperties>
</file>