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6C0C047-82D6-4CD6-BC91-6421DBB4AED5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7EE8DC8-BDDD-4C63-B7AB-EB8457E5E78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C047-82D6-4CD6-BC91-6421DBB4AED5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DC8-BDDD-4C63-B7AB-EB8457E5E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C047-82D6-4CD6-BC91-6421DBB4AED5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DC8-BDDD-4C63-B7AB-EB8457E5E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C047-82D6-4CD6-BC91-6421DBB4AED5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DC8-BDDD-4C63-B7AB-EB8457E5E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C047-82D6-4CD6-BC91-6421DBB4AED5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DC8-BDDD-4C63-B7AB-EB8457E5E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C047-82D6-4CD6-BC91-6421DBB4AED5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DC8-BDDD-4C63-B7AB-EB8457E5E7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C047-82D6-4CD6-BC91-6421DBB4AED5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DC8-BDDD-4C63-B7AB-EB8457E5E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C047-82D6-4CD6-BC91-6421DBB4AED5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DC8-BDDD-4C63-B7AB-EB8457E5E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C047-82D6-4CD6-BC91-6421DBB4AED5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DC8-BDDD-4C63-B7AB-EB8457E5E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C047-82D6-4CD6-BC91-6421DBB4AED5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DC8-BDDD-4C63-B7AB-EB8457E5E78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C047-82D6-4CD6-BC91-6421DBB4AED5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DC8-BDDD-4C63-B7AB-EB8457E5E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6C0C047-82D6-4CD6-BC91-6421DBB4AED5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7EE8DC8-BDDD-4C63-B7AB-EB8457E5E7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1" y="188640"/>
            <a:ext cx="727280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Масленица.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Проводы зимы.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157192"/>
            <a:ext cx="8100392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Водим хоровод                               Участвуем в конкурсах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G:\23 февраля\Масленица\20170222_104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23 февраля\Масленица\20170222_104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60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3 февраля\Масленица\20170222_104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194212" cy="314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23 февраля\Масленица\20170222_104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32" y="246259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23 февраля\Масленица\20170222_1049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631" y="3789040"/>
            <a:ext cx="3682464" cy="276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1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3 февраля\Масленица\20170222_105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23 февраля\Масленица\20170222_105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56" y="3068960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46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</TotalTime>
  <Words>8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Остин</vt:lpstr>
      <vt:lpstr>Масленица. Проводы зимы.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Масленица. Проводы зимы.</dc:title>
  <dc:creator>Соколова</dc:creator>
  <cp:lastModifiedBy>Соколова</cp:lastModifiedBy>
  <cp:revision>2</cp:revision>
  <dcterms:created xsi:type="dcterms:W3CDTF">2017-03-27T19:52:45Z</dcterms:created>
  <dcterms:modified xsi:type="dcterms:W3CDTF">2017-03-27T20:02:53Z</dcterms:modified>
</cp:coreProperties>
</file>