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28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2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1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35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27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2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3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3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5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40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5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BF15F-689A-4534-AEBB-6E752761AD4F}" type="datetimeFigureOut">
              <a:rPr lang="ru-RU" smtClean="0"/>
              <a:t>28.05.2017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986C2-7B61-42A1-95AF-AD03D912BC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Картинки\5b067a9569ec24fca31927594d741b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95377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0672" y="1484784"/>
            <a:ext cx="864691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Monotype Corsiva" pitchFamily="66" charset="0"/>
              </a:rPr>
              <a:t>Воспитатели группы «Капельки» благодарят родителей </a:t>
            </a:r>
          </a:p>
          <a:p>
            <a:r>
              <a:rPr lang="ru-RU" sz="2800" dirty="0" smtClean="0">
                <a:latin typeface="Monotype Corsiva" pitchFamily="66" charset="0"/>
              </a:rPr>
              <a:t>в облагораживании детского участка: </a:t>
            </a:r>
          </a:p>
          <a:p>
            <a:r>
              <a:rPr lang="ru-RU" sz="2800" dirty="0" smtClean="0">
                <a:latin typeface="Monotype Corsiva" pitchFamily="66" charset="0"/>
              </a:rPr>
              <a:t>Семью Сергеева </a:t>
            </a:r>
            <a:r>
              <a:rPr lang="ru-RU" sz="2800" dirty="0" smtClean="0">
                <a:latin typeface="Monotype Corsiva" pitchFamily="66" charset="0"/>
              </a:rPr>
              <a:t>Богдана, Семью </a:t>
            </a:r>
            <a:r>
              <a:rPr lang="ru-RU" sz="2800" dirty="0" smtClean="0">
                <a:latin typeface="Monotype Corsiva" pitchFamily="66" charset="0"/>
              </a:rPr>
              <a:t>Каширина Кирилла.</a:t>
            </a:r>
          </a:p>
          <a:p>
            <a:r>
              <a:rPr lang="ru-RU" sz="2800" dirty="0" smtClean="0">
                <a:latin typeface="Monotype Corsiva" pitchFamily="66" charset="0"/>
              </a:rPr>
              <a:t>Спасибо Вам за неравнодушие в жизни группы и детского сада.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1027" name="Picture 3" descr="F:\image-0-02-04-9288d733ec83f0451d3dae30637b8435a3dc850bbe2c3d689ddc3125c2b68a9d-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2242">
            <a:off x="472898" y="3760885"/>
            <a:ext cx="2667645" cy="200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image-0-02-04-504aa4163b74b8707b5257207a73c574a85a1f48e6bd6b598b49d9046ec9eab1-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7544">
            <a:off x="6056376" y="3401317"/>
            <a:ext cx="3035529" cy="227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293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</dc:creator>
  <cp:lastModifiedBy>Соколова</cp:lastModifiedBy>
  <cp:revision>3</cp:revision>
  <dcterms:created xsi:type="dcterms:W3CDTF">2017-05-28T15:25:13Z</dcterms:created>
  <dcterms:modified xsi:type="dcterms:W3CDTF">2017-05-28T15:54:05Z</dcterms:modified>
</cp:coreProperties>
</file>