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62" r:id="rId7"/>
    <p:sldId id="260" r:id="rId8"/>
    <p:sldId id="25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2774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2774"/>
            <a:ext cx="4214074" cy="60529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56176" y="2348880"/>
            <a:ext cx="31207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Весёлый праздник «Осень</a:t>
            </a:r>
          </a:p>
          <a:p>
            <a:r>
              <a:rPr lang="ru-RU" dirty="0"/>
              <a:t>т</a:t>
            </a:r>
            <a:r>
              <a:rPr lang="ru-RU" dirty="0" smtClean="0"/>
              <a:t>ихая шуршит» собрал детей </a:t>
            </a:r>
          </a:p>
          <a:p>
            <a:r>
              <a:rPr lang="ru-RU" dirty="0"/>
              <a:t>и</a:t>
            </a:r>
            <a:r>
              <a:rPr lang="ru-RU" dirty="0" smtClean="0"/>
              <a:t> родителей группы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«Искорки».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0648"/>
            <a:ext cx="4371448" cy="5760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2564904"/>
            <a:ext cx="3146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Перед гостями выступали</a:t>
            </a:r>
          </a:p>
          <a:p>
            <a:r>
              <a:rPr lang="ru-RU" dirty="0"/>
              <a:t>в</a:t>
            </a:r>
            <a:r>
              <a:rPr lang="ru-RU" dirty="0" smtClean="0"/>
              <a:t>есёлые и задорные белочки.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8640"/>
            <a:ext cx="4443456" cy="6149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2708920"/>
            <a:ext cx="2681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 затем в пляс пустились</a:t>
            </a:r>
          </a:p>
          <a:p>
            <a:r>
              <a:rPr lang="ru-RU" dirty="0" smtClean="0"/>
              <a:t>          </a:t>
            </a:r>
            <a:r>
              <a:rPr lang="ru-RU" dirty="0" err="1" smtClean="0"/>
              <a:t>Мухоморчики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6632"/>
            <a:ext cx="4680520" cy="6373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2780928"/>
            <a:ext cx="2853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Детки исполнили песенки,</a:t>
            </a:r>
          </a:p>
          <a:p>
            <a:r>
              <a:rPr lang="ru-RU" dirty="0"/>
              <a:t>п</a:t>
            </a:r>
            <a:r>
              <a:rPr lang="ru-RU" dirty="0" smtClean="0"/>
              <a:t>освящённые осени.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1513"/>
            <a:ext cx="4443456" cy="5976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2708920"/>
            <a:ext cx="3076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Красочный и весёлый танец</a:t>
            </a:r>
          </a:p>
          <a:p>
            <a:r>
              <a:rPr lang="ru-RU" dirty="0" smtClean="0"/>
              <a:t>с зонтами завершил осенний</a:t>
            </a:r>
          </a:p>
          <a:p>
            <a:r>
              <a:rPr lang="ru-RU" dirty="0" smtClean="0"/>
              <a:t>                  праздник.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50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Corbel</vt:lpstr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Papulya</cp:lastModifiedBy>
  <cp:revision>33</cp:revision>
  <dcterms:created xsi:type="dcterms:W3CDTF">2014-05-14T16:31:48Z</dcterms:created>
  <dcterms:modified xsi:type="dcterms:W3CDTF">2017-11-24T12:48:46Z</dcterms:modified>
</cp:coreProperties>
</file>