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  <p:sldId id="259" r:id="rId7"/>
    <p:sldId id="260" r:id="rId8"/>
    <p:sldId id="262" r:id="rId9"/>
    <p:sldId id="264" r:id="rId10"/>
    <p:sldId id="263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95536" y="0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27625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2774"/>
            <a:ext cx="1368152" cy="1016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63888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Ежегодно 1 октября страна отмечает Международный день пожилых людей.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574" y="2348880"/>
            <a:ext cx="4404852" cy="36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Детки группы </a:t>
            </a:r>
            <a:r>
              <a:rPr lang="ru-RU" dirty="0" smtClean="0"/>
              <a:t>«</a:t>
            </a:r>
            <a:r>
              <a:rPr lang="ru-RU" dirty="0" smtClean="0"/>
              <a:t>Искорки</a:t>
            </a:r>
            <a:r>
              <a:rPr lang="ru-RU" dirty="0" smtClean="0"/>
              <a:t>»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одготовили маленькие </a:t>
            </a:r>
          </a:p>
          <a:p>
            <a:pPr marL="0" indent="0">
              <a:buNone/>
            </a:pPr>
            <a:r>
              <a:rPr lang="ru-RU" dirty="0" smtClean="0"/>
              <a:t>подарки для бабушек и </a:t>
            </a:r>
          </a:p>
          <a:p>
            <a:pPr marL="0" indent="0">
              <a:buNone/>
            </a:pPr>
            <a:r>
              <a:rPr lang="ru-RU" dirty="0"/>
              <a:t>д</a:t>
            </a:r>
            <a:r>
              <a:rPr lang="ru-RU" dirty="0" smtClean="0"/>
              <a:t>едушек, которые посещают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«Комплексный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центр 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социального обслуживания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населения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Кронштадтского района».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62890"/>
            <a:ext cx="3754760" cy="379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1425069"/>
            <a:ext cx="8556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Ярослав, Даня, Лиза и Настя приняли участие в концерте, посвящённому </a:t>
            </a:r>
          </a:p>
          <a:p>
            <a:r>
              <a:rPr lang="ru-RU" dirty="0" smtClean="0"/>
              <a:t>Дню пожилого человека, вместе с детьми группы «Почемучки»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16280"/>
            <a:ext cx="5328592" cy="37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6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74" y="2348880"/>
            <a:ext cx="4093613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55976" y="2276872"/>
            <a:ext cx="468052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0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76672"/>
            <a:ext cx="4716016" cy="3240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68960"/>
            <a:ext cx="4860032" cy="313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8" y="2881793"/>
            <a:ext cx="5544616" cy="345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21088" y="971600"/>
            <a:ext cx="5273824" cy="370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1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12" y="1412776"/>
            <a:ext cx="673224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0</TotalTime>
  <Words>58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Corbel</vt:lpstr>
      <vt:lpstr>Тема1</vt:lpstr>
      <vt:lpstr>5_Тема9</vt:lpstr>
      <vt:lpstr>6_Тема9</vt:lpstr>
      <vt:lpstr>7_Тема9</vt:lpstr>
      <vt:lpstr>8_Тема9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Papulya</cp:lastModifiedBy>
  <cp:revision>32</cp:revision>
  <dcterms:created xsi:type="dcterms:W3CDTF">2014-05-14T16:31:48Z</dcterms:created>
  <dcterms:modified xsi:type="dcterms:W3CDTF">2017-10-16T07:36:26Z</dcterms:modified>
</cp:coreProperties>
</file>