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62" r:id="rId7"/>
    <p:sldId id="260" r:id="rId8"/>
    <p:sldId id="259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2774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1301174"/>
            <a:ext cx="5699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 ноября 2017 года в музыкальном зале детского сада </a:t>
            </a:r>
          </a:p>
          <a:p>
            <a:r>
              <a:rPr lang="ru-RU" dirty="0"/>
              <a:t>п</a:t>
            </a:r>
            <a:r>
              <a:rPr lang="ru-RU" dirty="0" smtClean="0"/>
              <a:t>рошёл вечер развлечений «Мама – солнышко моё!»,</a:t>
            </a:r>
          </a:p>
          <a:p>
            <a:r>
              <a:rPr lang="ru-RU" dirty="0"/>
              <a:t>п</a:t>
            </a:r>
            <a:r>
              <a:rPr lang="ru-RU" dirty="0" smtClean="0"/>
              <a:t>освящённый Дню матери.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7" y="2451212"/>
            <a:ext cx="6410325" cy="35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32139"/>
            <a:ext cx="8136904" cy="49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42" y="994551"/>
            <a:ext cx="3857625" cy="5316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2200" y="2132856"/>
            <a:ext cx="2411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Наши поздравления</a:t>
            </a:r>
          </a:p>
          <a:p>
            <a:r>
              <a:rPr lang="ru-RU" dirty="0" smtClean="0"/>
              <a:t> и подарки  мамочкам.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04856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548680"/>
            <a:ext cx="339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Оркестр звучит только для мам!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340767"/>
            <a:ext cx="8028892" cy="4997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692696"/>
            <a:ext cx="436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теперь ответный оркестр от наших мам!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912768" cy="4680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548680"/>
            <a:ext cx="346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Вместе с мамой и танец веселей!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50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Papulya</cp:lastModifiedBy>
  <cp:revision>30</cp:revision>
  <dcterms:created xsi:type="dcterms:W3CDTF">2014-05-14T16:31:48Z</dcterms:created>
  <dcterms:modified xsi:type="dcterms:W3CDTF">2017-11-24T12:32:08Z</dcterms:modified>
</cp:coreProperties>
</file>