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</p:sldMasterIdLst>
  <p:notesMasterIdLst>
    <p:notesMasterId r:id="rId14"/>
  </p:notesMasterIdLst>
  <p:sldIdLst>
    <p:sldId id="256" r:id="rId6"/>
    <p:sldId id="259" r:id="rId7"/>
    <p:sldId id="260" r:id="rId8"/>
    <p:sldId id="262" r:id="rId9"/>
    <p:sldId id="265" r:id="rId10"/>
    <p:sldId id="264" r:id="rId11"/>
    <p:sldId id="263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99" autoAdjust="0"/>
  </p:normalViewPr>
  <p:slideViewPr>
    <p:cSldViewPr>
      <p:cViewPr varScale="1">
        <p:scale>
          <a:sx n="80" d="100"/>
          <a:sy n="80" d="100"/>
        </p:scale>
        <p:origin x="15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966A6-8F47-47F4-A83F-D0217425A32E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A6442-7193-4392-9AD2-6646AA0F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0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A6442-7193-4392-9AD2-6646AA0FA6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6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A6442-7193-4392-9AD2-6646AA0FA6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95536" y="0"/>
            <a:ext cx="1474558" cy="16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62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2774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Ежегодно 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30 ноября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во многих странах отмечается Всемирный день домашних животных (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World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Pets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Day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). Он посвящен всем одомашненным человеком животным и служит напоминанием всему человечеству об ответственности за «братьев наших меньших».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213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30 ноября в нашем детском саду прошла социальная благотворительная акция, которая была направлена на помощь животным, которые оказались в кризисной ситуации. Для жителей приюта «Ковчег» семьями воспитанников был собран и передан корм и другие необходимые вещи. </a:t>
            </a:r>
            <a:endParaRPr lang="en-US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2276872"/>
            <a:ext cx="5909989" cy="40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7524328" cy="4515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5442" y="5157192"/>
            <a:ext cx="7589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музыкальном зале состоялась встреча с организаторами и волонтёрами</a:t>
            </a:r>
          </a:p>
          <a:p>
            <a:r>
              <a:rPr lang="ru-RU" dirty="0" smtClean="0"/>
              <a:t>Центра кризисной передержки для животных «Ковчег».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88640"/>
            <a:ext cx="7632848" cy="4968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5442" y="5589240"/>
            <a:ext cx="6612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Большинство семей воспитанников не остались равнодушными </a:t>
            </a:r>
          </a:p>
          <a:p>
            <a:r>
              <a:rPr lang="ru-RU" dirty="0" smtClean="0"/>
              <a:t>к судьбе бездомных животных.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48680"/>
            <a:ext cx="8239075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7668344" cy="4659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5661248"/>
            <a:ext cx="510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Благодарность от администрации детского сада.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3"/>
            <a:ext cx="3563887" cy="5027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8640"/>
            <a:ext cx="5796136" cy="3456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1960" y="4509120"/>
            <a:ext cx="4777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Благодарность от представителей «Ковчега».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81" y="865569"/>
            <a:ext cx="730830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0</TotalTime>
  <Words>85</Words>
  <Application>Microsoft Office PowerPoint</Application>
  <PresentationFormat>Экран (4:3)</PresentationFormat>
  <Paragraphs>10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Corbel</vt:lpstr>
      <vt:lpstr>Тема1</vt:lpstr>
      <vt:lpstr>5_Тема9</vt:lpstr>
      <vt:lpstr>6_Тема9</vt:lpstr>
      <vt:lpstr>7_Тема9</vt:lpstr>
      <vt:lpstr>8_Тема9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Papulya</cp:lastModifiedBy>
  <cp:revision>37</cp:revision>
  <dcterms:created xsi:type="dcterms:W3CDTF">2014-05-14T16:31:48Z</dcterms:created>
  <dcterms:modified xsi:type="dcterms:W3CDTF">2017-12-04T13:31:18Z</dcterms:modified>
</cp:coreProperties>
</file>