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5" r:id="rId4"/>
    <p:sldId id="263" r:id="rId5"/>
    <p:sldId id="267" r:id="rId6"/>
    <p:sldId id="266" r:id="rId7"/>
    <p:sldId id="269" r:id="rId8"/>
    <p:sldId id="270" r:id="rId9"/>
    <p:sldId id="265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27.05.2017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-765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4428" y="0"/>
            <a:ext cx="659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Государственного бюджетного дошкольного образовательного учреждения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сад № 4 комбинированного вида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Кронштадтского района Санкт-Петербурга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0035" y="2967335"/>
            <a:ext cx="9284080" cy="2062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Создание развивающей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Предметно-пространственной среды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Для детей с особыми образовательными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потребностями</a:t>
            </a:r>
            <a:endParaRPr lang="ru-RU" sz="2800" b="1" cap="all" spc="0" dirty="0">
              <a:ln/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501008"/>
            <a:ext cx="2719571" cy="2647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4290774"/>
            <a:ext cx="3570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«Добрые слова – это корни</a:t>
            </a:r>
          </a:p>
          <a:p>
            <a:r>
              <a:rPr lang="ru-RU" dirty="0">
                <a:solidFill>
                  <a:srgbClr val="0070C0"/>
                </a:solidFill>
              </a:rPr>
              <a:t>Добрые мысли – это цветы</a:t>
            </a:r>
          </a:p>
          <a:p>
            <a:r>
              <a:rPr lang="ru-RU" dirty="0">
                <a:solidFill>
                  <a:srgbClr val="0070C0"/>
                </a:solidFill>
              </a:rPr>
              <a:t>Добрые дела – это плоды</a:t>
            </a:r>
          </a:p>
          <a:p>
            <a:r>
              <a:rPr lang="ru-RU" dirty="0">
                <a:solidFill>
                  <a:srgbClr val="0070C0"/>
                </a:solidFill>
              </a:rPr>
              <a:t>Добрые сады – это ваши сердца»</a:t>
            </a:r>
          </a:p>
        </p:txBody>
      </p:sp>
    </p:spTree>
    <p:extLst>
      <p:ext uri="{BB962C8B-B14F-4D97-AF65-F5344CB8AC3E}">
        <p14:creationId xmlns:p14="http://schemas.microsoft.com/office/powerpoint/2010/main" val="33405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5736" y="113053"/>
            <a:ext cx="4863254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Большой детский </a:t>
            </a:r>
            <a:endParaRPr lang="ru-RU" sz="32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OpenSans"/>
            </a:endParaRPr>
          </a:p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деревянный </a:t>
            </a: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манеж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9"/>
          <a:stretch/>
        </p:blipFill>
        <p:spPr>
          <a:xfrm>
            <a:off x="136962" y="1979024"/>
            <a:ext cx="3549667" cy="217005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3750"/>
          <a:stretch/>
        </p:blipFill>
        <p:spPr>
          <a:xfrm>
            <a:off x="4247604" y="4402287"/>
            <a:ext cx="3456384" cy="203090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41" y="1293358"/>
            <a:ext cx="1609843" cy="285572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/>
          <a:stretch/>
        </p:blipFill>
        <p:spPr>
          <a:xfrm>
            <a:off x="136962" y="4445409"/>
            <a:ext cx="3930982" cy="198778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84796" y="1324921"/>
            <a:ext cx="3446049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Манеж используется в работе для детей с нарушением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опорнодвигательной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манеже создаются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обеспечивающие физическое развитие ребенка, развивающие координацию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движений.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даёт возможность безопасно для здоровья передвигаться, ползать, вставать, держась за бортики.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3" y="2060848"/>
            <a:ext cx="5031337" cy="3559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1131300"/>
            <a:ext cx="52920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Стол детский регулируемый по высоте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«ЛЕПЕСТОК».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07" y="2476346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Стул детский 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»Крепыш»</a:t>
            </a:r>
          </a:p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 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/>
              </a:rPr>
              <a:t>с подлокотниками.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6236"/>
            <a:ext cx="2160240" cy="31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2762" y="188640"/>
            <a:ext cx="35041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Мебель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Столы и стулья</a:t>
            </a:r>
            <a:endParaRPr lang="ru-RU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7580"/>
          <a:stretch/>
        </p:blipFill>
        <p:spPr>
          <a:xfrm>
            <a:off x="33307" y="2041551"/>
            <a:ext cx="2103704" cy="30531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/>
          <a:stretch/>
        </p:blipFill>
        <p:spPr>
          <a:xfrm>
            <a:off x="6256931" y="3068960"/>
            <a:ext cx="2167165" cy="30524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14000"/>
          <a:stretch/>
        </p:blipFill>
        <p:spPr>
          <a:xfrm>
            <a:off x="2332827" y="1410593"/>
            <a:ext cx="3463309" cy="246117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3501"/>
          <a:stretch/>
        </p:blipFill>
        <p:spPr>
          <a:xfrm>
            <a:off x="2348784" y="4073384"/>
            <a:ext cx="3463309" cy="239412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12093" y="1628800"/>
            <a:ext cx="33478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многофункциональные, регулируемые столы и стулья, позволяющие сохранять правильную осанку ребёнка.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21640"/>
            <a:ext cx="64087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Информация об оснащении оборудованием, </a:t>
            </a:r>
            <a:endParaRPr lang="ru-RU" sz="2000" b="1" dirty="0" smtClean="0">
              <a:solidFill>
                <a:srgbClr val="0070C0"/>
              </a:solidFill>
              <a:latin typeface="Arial"/>
              <a:ea typeface="Calibri"/>
              <a:cs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закупленном на </a:t>
            </a:r>
            <a:r>
              <a:rPr lang="ru-RU" sz="20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средства </a:t>
            </a:r>
            <a:r>
              <a:rPr lang="ru-RU" sz="2000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организации 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внесшей </a:t>
            </a:r>
            <a:r>
              <a:rPr lang="ru-RU" sz="20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значительный </a:t>
            </a:r>
            <a:r>
              <a:rPr lang="ru-RU" sz="2000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вклад </a:t>
            </a:r>
            <a:r>
              <a:rPr lang="ru-RU" sz="20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 оснащение ГБДОУ детский сад № 4 </a:t>
            </a:r>
            <a:endParaRPr lang="ru-RU" sz="2000" b="1" dirty="0" smtClean="0">
              <a:solidFill>
                <a:srgbClr val="0070C0"/>
              </a:solidFill>
              <a:latin typeface="Arial"/>
              <a:ea typeface="Calibri"/>
              <a:cs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Кронштадтского </a:t>
            </a:r>
            <a:r>
              <a:rPr lang="ru-RU" sz="20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района Санкт-Петербурга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555" y="1844824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/>
                <a:ea typeface="Calibri"/>
              </a:rPr>
              <a:t>Коллектив ГБДОУ детский сад № 4 Кронштадтского района Санкт-Петербурга «Солнышко» выражает огромную благодарность и признательность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Петру Петровичу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ea typeface="Calibri"/>
              </a:rPr>
              <a:t>Гуменюку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, директору филиала «Северо-Западная ТЭЦ АО «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ea typeface="Calibri"/>
              </a:rPr>
              <a:t>Интер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ea typeface="Calibri"/>
              </a:rPr>
              <a:t>Рао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ea typeface="Calibri"/>
              </a:rPr>
              <a:t>Электрогенерация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» за оказанную помощь в приобретении игрового оборудования и специализированной мебели для наших воспитанников.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/>
              </a:rPr>
              <a:t>Созданная образовательная среда способствует раскрытию потенциальных возможностей детей, их физическому, психологическому и эмоциональному развитию.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energybase.ru/processed_images/280x/89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667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sninfo.ru/images/interviews/dd72d483/cebb20300dd13945d50e52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09" y="1844824"/>
            <a:ext cx="2072971" cy="14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ryginsf.lien.ru/userfiles/image/Anymation-glytters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231">
            <a:off x="6305187" y="4873432"/>
            <a:ext cx="2605255" cy="8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18721" y="2564904"/>
            <a:ext cx="4713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конструкция из четырех деревянных элементов (стен). На трех стенах – лабиринты, в которых основной игровой элемент закреплен в желобке сложной формы, на четвертой стене закреплены музыкальные инструменты (металлофон, барабан с колокольчиками) и визуальные элементы – цветные колеса.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6" y="1700808"/>
            <a:ext cx="2665090" cy="3617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7868" y="121640"/>
            <a:ext cx="47179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Игровой набор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«волшебный замок»</a:t>
            </a:r>
            <a:endParaRPr lang="ru-RU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9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1"/>
          <a:stretch/>
        </p:blipFill>
        <p:spPr>
          <a:xfrm>
            <a:off x="700268" y="3757244"/>
            <a:ext cx="2097540" cy="284084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1" y="1198858"/>
            <a:ext cx="2811565" cy="23063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87868" y="121640"/>
            <a:ext cx="47179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Игровой набор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«волшебный замок»</a:t>
            </a:r>
            <a:endParaRPr lang="ru-RU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21" y="1790936"/>
            <a:ext cx="2304256" cy="40875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9476" y="1494704"/>
            <a:ext cx="3653339" cy="377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Игровой набор формирует навыки мелкой моторики.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процессе игры дети учатся распознавать цвета, определять количества, улучшают координацию движений. В этих играх с набором нет определённых правил, и, следовательно, нет правильных и не правильных ходов или решений – игра подчиняется лишь фантазии ребёнка.</a:t>
            </a: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4284" y="335687"/>
            <a:ext cx="485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Дидактический стол</a:t>
            </a:r>
            <a:endParaRPr lang="ru-RU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832123" cy="28396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1268760"/>
            <a:ext cx="52920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 развивающие возможности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тактильной чувствительности кожного покрова ладоней и подушечек пальцев ребенка;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тонкой пальцевой моторики;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внимания, наблюдательности, памяти;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словаря свойств и качеств, признаков, а также развитие связной речи;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пространственных представлений;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математических представлений и счетных умений;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умения действовать по образцу, по заданному условию, самостоятельно.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коллективных играх, организованных на основе пособия, - умение налаживать контакты, соблюдать правила, очередность и другие коммуникативные умения.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особенностями психофизического развития данное пособие будет являться стимулятором развития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сенсомоторики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4284" y="335687"/>
            <a:ext cx="485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Дидактический стол</a:t>
            </a:r>
            <a:endParaRPr lang="ru-RU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r="8233"/>
          <a:stretch/>
        </p:blipFill>
        <p:spPr>
          <a:xfrm>
            <a:off x="1049450" y="1164920"/>
            <a:ext cx="3489960" cy="24333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>
            <a:off x="4925278" y="3824486"/>
            <a:ext cx="4013161" cy="251369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1" y="3844432"/>
            <a:ext cx="4459070" cy="251369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3750" r="14166"/>
          <a:stretch/>
        </p:blipFill>
        <p:spPr>
          <a:xfrm>
            <a:off x="5197921" y="1124744"/>
            <a:ext cx="3621712" cy="251369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632" y="116632"/>
            <a:ext cx="61561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 Sans"/>
              </a:rPr>
              <a:t>КОМПЛЕКТ МЯГКОЙ МЕБЕЛИ "МОТЫЛЕК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 Sans"/>
              </a:rPr>
              <a:t>"</a:t>
            </a:r>
            <a:endParaRPr lang="ru-RU" sz="3200" b="1" i="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4826000" cy="3695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7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6632" y="116632"/>
            <a:ext cx="61561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 Sans"/>
              </a:rPr>
              <a:t>КОМПЛЕКТ МЯГКОЙ МЕБЕЛИ "МОТЫЛЕК"(4 ПРЕДМЕТА)</a:t>
            </a:r>
            <a:endParaRPr lang="ru-RU" sz="3200" b="1" i="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Open San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91" y="1300156"/>
            <a:ext cx="1558851" cy="276526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3750" r="21077"/>
          <a:stretch/>
        </p:blipFill>
        <p:spPr>
          <a:xfrm>
            <a:off x="689081" y="4253363"/>
            <a:ext cx="2951396" cy="23152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r="12698" b="6875"/>
          <a:stretch/>
        </p:blipFill>
        <p:spPr>
          <a:xfrm>
            <a:off x="2742221" y="1356336"/>
            <a:ext cx="1829779" cy="270908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 b="3790"/>
          <a:stretch/>
        </p:blipFill>
        <p:spPr>
          <a:xfrm>
            <a:off x="6876257" y="1300156"/>
            <a:ext cx="1872208" cy="271386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14445"/>
          <a:stretch/>
        </p:blipFill>
        <p:spPr>
          <a:xfrm>
            <a:off x="402551" y="1364787"/>
            <a:ext cx="1968161" cy="273336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95936" y="4509119"/>
            <a:ext cx="43153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Уютное, удобное место для проведения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овместных с детьми бесед, чтения и рассматривания книг, пения детских песенок и слушания музыки.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-48372"/>
            <a:ext cx="1455631" cy="1093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28" y="1414184"/>
            <a:ext cx="6157099" cy="46655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95736" y="113053"/>
            <a:ext cx="4863254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Большой детский </a:t>
            </a:r>
            <a:endParaRPr lang="ru-RU" sz="32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OpenSans"/>
            </a:endParaRPr>
          </a:p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деревянный </a:t>
            </a: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Sans"/>
              </a:rPr>
              <a:t>манеж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396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ZAV</cp:lastModifiedBy>
  <cp:revision>29</cp:revision>
  <dcterms:created xsi:type="dcterms:W3CDTF">2017-05-24T18:57:41Z</dcterms:created>
  <dcterms:modified xsi:type="dcterms:W3CDTF">2017-05-27T16:49:36Z</dcterms:modified>
</cp:coreProperties>
</file>