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13.09.2016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08" y="2025"/>
            <a:ext cx="9309100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0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17256" r="18832" b="6440"/>
          <a:stretch/>
        </p:blipFill>
        <p:spPr bwMode="auto">
          <a:xfrm>
            <a:off x="-87240" y="0"/>
            <a:ext cx="9231240" cy="64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6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356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</cp:lastModifiedBy>
  <cp:revision>25</cp:revision>
  <dcterms:created xsi:type="dcterms:W3CDTF">2014-05-14T16:31:48Z</dcterms:created>
  <dcterms:modified xsi:type="dcterms:W3CDTF">2016-09-13T18:14:47Z</dcterms:modified>
</cp:coreProperties>
</file>