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74" r:id="rId4"/>
    <p:sldId id="302" r:id="rId5"/>
    <p:sldId id="304" r:id="rId6"/>
    <p:sldId id="305" r:id="rId7"/>
    <p:sldId id="306" r:id="rId8"/>
    <p:sldId id="307" r:id="rId9"/>
    <p:sldId id="308" r:id="rId10"/>
    <p:sldId id="309" r:id="rId11"/>
    <p:sldId id="261" r:id="rId12"/>
    <p:sldId id="263" r:id="rId13"/>
    <p:sldId id="259" r:id="rId14"/>
    <p:sldId id="265" r:id="rId15"/>
    <p:sldId id="267" r:id="rId16"/>
    <p:sldId id="269" r:id="rId17"/>
    <p:sldId id="271" r:id="rId18"/>
    <p:sldId id="273" r:id="rId19"/>
    <p:sldId id="276" r:id="rId20"/>
    <p:sldId id="278" r:id="rId21"/>
    <p:sldId id="300" r:id="rId22"/>
    <p:sldId id="288" r:id="rId23"/>
    <p:sldId id="289" r:id="rId24"/>
    <p:sldId id="290" r:id="rId25"/>
    <p:sldId id="291" r:id="rId26"/>
    <p:sldId id="295" r:id="rId27"/>
    <p:sldId id="296" r:id="rId28"/>
    <p:sldId id="297" r:id="rId29"/>
    <p:sldId id="310" r:id="rId30"/>
    <p:sldId id="298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01D5F-6D13-4D17-BBA3-80F7DE7A76F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1D731A-D086-4BB2-A31E-87B446AD317A}">
      <dgm:prSet phldrT="[Текст]" custT="1"/>
      <dgm:spPr/>
      <dgm:t>
        <a:bodyPr/>
        <a:lstStyle/>
        <a:p>
          <a:r>
            <a:rPr lang="ru-RU" sz="2400" b="1" dirty="0" smtClean="0"/>
            <a:t>Экспериментальная</a:t>
          </a:r>
        </a:p>
        <a:p>
          <a:r>
            <a:rPr lang="ru-RU" sz="2400" b="1" dirty="0" smtClean="0"/>
            <a:t>деятельность</a:t>
          </a:r>
          <a:endParaRPr lang="ru-RU" sz="2400" b="1" dirty="0"/>
        </a:p>
      </dgm:t>
    </dgm:pt>
    <dgm:pt modelId="{FB50C571-2FC1-413B-88E0-9481C3AD33BA}" type="parTrans" cxnId="{EBAA281B-A95D-417B-BBB1-6EE46AD55294}">
      <dgm:prSet/>
      <dgm:spPr/>
      <dgm:t>
        <a:bodyPr/>
        <a:lstStyle/>
        <a:p>
          <a:endParaRPr lang="ru-RU"/>
        </a:p>
      </dgm:t>
    </dgm:pt>
    <dgm:pt modelId="{4B0BE86C-5280-4F5C-B805-E5D6116711DB}" type="sibTrans" cxnId="{EBAA281B-A95D-417B-BBB1-6EE46AD55294}">
      <dgm:prSet/>
      <dgm:spPr/>
      <dgm:t>
        <a:bodyPr/>
        <a:lstStyle/>
        <a:p>
          <a:endParaRPr lang="ru-RU"/>
        </a:p>
      </dgm:t>
    </dgm:pt>
    <dgm:pt modelId="{14556404-38F8-4225-9072-56A0E9E69DEB}">
      <dgm:prSet phldrT="[Текст]"/>
      <dgm:spPr/>
      <dgm:t>
        <a:bodyPr/>
        <a:lstStyle/>
        <a:p>
          <a:r>
            <a:rPr lang="ru-RU" b="1" dirty="0" smtClean="0"/>
            <a:t>Разработка, апробация и внедрение новых образовательных технологий и образовательных ресурсов </a:t>
          </a:r>
          <a:endParaRPr lang="ru-RU" b="1" dirty="0"/>
        </a:p>
      </dgm:t>
    </dgm:pt>
    <dgm:pt modelId="{BC0F9996-C981-45B7-B2F5-9CEF5071BC31}" type="parTrans" cxnId="{82D4F1CB-1AFF-4526-A45D-0E162550F18F}">
      <dgm:prSet/>
      <dgm:spPr/>
      <dgm:t>
        <a:bodyPr/>
        <a:lstStyle/>
        <a:p>
          <a:endParaRPr lang="ru-RU"/>
        </a:p>
      </dgm:t>
    </dgm:pt>
    <dgm:pt modelId="{CF3FD5DB-0C90-44BD-94F2-8EFCF889E842}" type="sibTrans" cxnId="{82D4F1CB-1AFF-4526-A45D-0E162550F18F}">
      <dgm:prSet/>
      <dgm:spPr/>
      <dgm:t>
        <a:bodyPr/>
        <a:lstStyle/>
        <a:p>
          <a:endParaRPr lang="ru-RU"/>
        </a:p>
      </dgm:t>
    </dgm:pt>
    <dgm:pt modelId="{37852FEB-CAFE-4C0A-AC2A-36C22275A62C}">
      <dgm:prSet phldrT="[Текст]"/>
      <dgm:spPr/>
      <dgm:t>
        <a:bodyPr/>
        <a:lstStyle/>
        <a:p>
          <a:r>
            <a:rPr lang="ru-RU" b="1" dirty="0" smtClean="0"/>
            <a:t>Осуществляется в форме экспериментов</a:t>
          </a:r>
          <a:endParaRPr lang="ru-RU" b="1" dirty="0"/>
        </a:p>
      </dgm:t>
    </dgm:pt>
    <dgm:pt modelId="{B4CEDCCB-4B1E-4915-A793-334E03C71B1F}" type="parTrans" cxnId="{35543561-7254-4B93-BEF2-FA698C902A69}">
      <dgm:prSet/>
      <dgm:spPr/>
      <dgm:t>
        <a:bodyPr/>
        <a:lstStyle/>
        <a:p>
          <a:endParaRPr lang="ru-RU"/>
        </a:p>
      </dgm:t>
    </dgm:pt>
    <dgm:pt modelId="{47CE97EA-9C6B-438D-ABEC-DA10799CD5E8}" type="sibTrans" cxnId="{35543561-7254-4B93-BEF2-FA698C902A69}">
      <dgm:prSet/>
      <dgm:spPr/>
      <dgm:t>
        <a:bodyPr/>
        <a:lstStyle/>
        <a:p>
          <a:endParaRPr lang="ru-RU"/>
        </a:p>
      </dgm:t>
    </dgm:pt>
    <dgm:pt modelId="{DB8369DB-1EAA-4095-B988-0496B7F048DF}">
      <dgm:prSet phldrT="[Текст]"/>
      <dgm:spPr/>
      <dgm:t>
        <a:bodyPr/>
        <a:lstStyle/>
        <a:p>
          <a:r>
            <a:rPr lang="ru-RU" b="1" dirty="0" smtClean="0"/>
            <a:t>Инновационная</a:t>
          </a:r>
        </a:p>
        <a:p>
          <a:r>
            <a:rPr lang="ru-RU" b="1" dirty="0" smtClean="0"/>
            <a:t>деятельность</a:t>
          </a:r>
          <a:endParaRPr lang="ru-RU" b="1" dirty="0"/>
        </a:p>
      </dgm:t>
    </dgm:pt>
    <dgm:pt modelId="{E8366EC9-D262-4B14-BEBF-717235B61130}" type="parTrans" cxnId="{76415E93-5418-4797-88CB-DEE132CFDE5B}">
      <dgm:prSet/>
      <dgm:spPr/>
      <dgm:t>
        <a:bodyPr/>
        <a:lstStyle/>
        <a:p>
          <a:endParaRPr lang="ru-RU"/>
        </a:p>
      </dgm:t>
    </dgm:pt>
    <dgm:pt modelId="{6698B5CB-FEBA-4DAC-AA73-6A71BF821C9B}" type="sibTrans" cxnId="{76415E93-5418-4797-88CB-DEE132CFDE5B}">
      <dgm:prSet/>
      <dgm:spPr/>
      <dgm:t>
        <a:bodyPr/>
        <a:lstStyle/>
        <a:p>
          <a:endParaRPr lang="ru-RU"/>
        </a:p>
      </dgm:t>
    </dgm:pt>
    <dgm:pt modelId="{9AAC9309-9CBB-4267-9BC6-0F02113FD34B}">
      <dgm:prSet phldrT="[Текст]"/>
      <dgm:spPr/>
      <dgm:t>
        <a:bodyPr/>
        <a:lstStyle/>
        <a:p>
          <a:r>
            <a:rPr lang="ru-RU" b="1" dirty="0" smtClean="0"/>
            <a:t>Совершенствование обеспечения системы образования (научно-педагогического, учебно-методического, кадрового …) </a:t>
          </a:r>
          <a:endParaRPr lang="ru-RU" b="1" dirty="0"/>
        </a:p>
      </dgm:t>
    </dgm:pt>
    <dgm:pt modelId="{851434C1-1C12-49DB-8D29-84E10CD3BFB7}" type="parTrans" cxnId="{D2924507-DA75-417D-8F60-E69A0EDF6D48}">
      <dgm:prSet/>
      <dgm:spPr/>
      <dgm:t>
        <a:bodyPr/>
        <a:lstStyle/>
        <a:p>
          <a:endParaRPr lang="ru-RU"/>
        </a:p>
      </dgm:t>
    </dgm:pt>
    <dgm:pt modelId="{3378B0FD-ADC9-4D7C-A300-FBD443546812}" type="sibTrans" cxnId="{D2924507-DA75-417D-8F60-E69A0EDF6D48}">
      <dgm:prSet/>
      <dgm:spPr/>
      <dgm:t>
        <a:bodyPr/>
        <a:lstStyle/>
        <a:p>
          <a:endParaRPr lang="ru-RU"/>
        </a:p>
      </dgm:t>
    </dgm:pt>
    <dgm:pt modelId="{FE0ABDE0-E668-41B0-BBDB-684FEB2B841A}">
      <dgm:prSet phldrT="[Текст]"/>
      <dgm:spPr/>
      <dgm:t>
        <a:bodyPr/>
        <a:lstStyle/>
        <a:p>
          <a:r>
            <a:rPr lang="ru-RU" b="1" dirty="0" smtClean="0"/>
            <a:t>Осуществляется в форме реализации инновационных проектов и инновационных программ</a:t>
          </a:r>
          <a:endParaRPr lang="ru-RU" b="1" dirty="0"/>
        </a:p>
      </dgm:t>
    </dgm:pt>
    <dgm:pt modelId="{DA14597C-BC71-4830-8AC2-B0B2AA3DF0D2}" type="parTrans" cxnId="{566FA9B5-0946-4876-AEBD-B255E019CAD4}">
      <dgm:prSet/>
      <dgm:spPr/>
      <dgm:t>
        <a:bodyPr/>
        <a:lstStyle/>
        <a:p>
          <a:endParaRPr lang="ru-RU"/>
        </a:p>
      </dgm:t>
    </dgm:pt>
    <dgm:pt modelId="{B1F08D23-ED5D-4FA2-AEAC-8CA9F9FD2315}" type="sibTrans" cxnId="{566FA9B5-0946-4876-AEBD-B255E019CAD4}">
      <dgm:prSet/>
      <dgm:spPr/>
      <dgm:t>
        <a:bodyPr/>
        <a:lstStyle/>
        <a:p>
          <a:endParaRPr lang="ru-RU"/>
        </a:p>
      </dgm:t>
    </dgm:pt>
    <dgm:pt modelId="{AFF524AB-A15C-497C-BEB4-60CC82190CA4}">
      <dgm:prSet/>
      <dgm:spPr/>
      <dgm:t>
        <a:bodyPr/>
        <a:lstStyle/>
        <a:p>
          <a:pPr>
            <a:spcAft>
              <a:spcPts val="0"/>
            </a:spcAft>
          </a:pPr>
          <a:r>
            <a:rPr lang="ru-RU" b="1" dirty="0" smtClean="0"/>
            <a:t>Порядок и условия проведения экспериментов определяются </a:t>
          </a:r>
        </a:p>
        <a:p>
          <a:pPr>
            <a:spcAft>
              <a:spcPts val="0"/>
            </a:spcAft>
          </a:pPr>
          <a:r>
            <a:rPr lang="ru-RU" b="1" dirty="0" smtClean="0"/>
            <a:t>Правительством РФ</a:t>
          </a:r>
          <a:endParaRPr lang="ru-RU" b="1" dirty="0"/>
        </a:p>
      </dgm:t>
    </dgm:pt>
    <dgm:pt modelId="{02CC2A6F-E1D4-4F8C-BF12-0506BC3F2ECD}" type="parTrans" cxnId="{AE4CD3C3-5948-4F54-8C70-91DD7DE872C6}">
      <dgm:prSet/>
      <dgm:spPr/>
      <dgm:t>
        <a:bodyPr/>
        <a:lstStyle/>
        <a:p>
          <a:endParaRPr lang="ru-RU"/>
        </a:p>
      </dgm:t>
    </dgm:pt>
    <dgm:pt modelId="{50D26428-3F40-403E-95C8-7C52DDABBFC6}" type="sibTrans" cxnId="{AE4CD3C3-5948-4F54-8C70-91DD7DE872C6}">
      <dgm:prSet/>
      <dgm:spPr/>
      <dgm:t>
        <a:bodyPr/>
        <a:lstStyle/>
        <a:p>
          <a:endParaRPr lang="ru-RU"/>
        </a:p>
      </dgm:t>
    </dgm:pt>
    <dgm:pt modelId="{090273F8-AC22-479C-9362-3F5F80B72EC5}">
      <dgm:prSet/>
      <dgm:spPr/>
      <dgm:t>
        <a:bodyPr/>
        <a:lstStyle/>
        <a:p>
          <a:r>
            <a:rPr lang="ru-RU" b="1" dirty="0" smtClean="0"/>
            <a:t>Инновационные проекты и программы реализуются федеральными и региональными инновационными площадками</a:t>
          </a:r>
          <a:endParaRPr lang="ru-RU" b="1" dirty="0"/>
        </a:p>
      </dgm:t>
    </dgm:pt>
    <dgm:pt modelId="{43C4BCBB-5B6F-42D5-B1BF-DA9F0FA0797C}" type="parTrans" cxnId="{4331FE3A-B92D-4BC7-861A-D0BD9C03229F}">
      <dgm:prSet/>
      <dgm:spPr/>
      <dgm:t>
        <a:bodyPr/>
        <a:lstStyle/>
        <a:p>
          <a:endParaRPr lang="ru-RU"/>
        </a:p>
      </dgm:t>
    </dgm:pt>
    <dgm:pt modelId="{9ECBEE3D-598C-4C4F-A0FC-2AEB2149B103}" type="sibTrans" cxnId="{4331FE3A-B92D-4BC7-861A-D0BD9C03229F}">
      <dgm:prSet/>
      <dgm:spPr/>
      <dgm:t>
        <a:bodyPr/>
        <a:lstStyle/>
        <a:p>
          <a:endParaRPr lang="ru-RU"/>
        </a:p>
      </dgm:t>
    </dgm:pt>
    <dgm:pt modelId="{D8582852-5B85-4385-B860-DC53A71AE4AC}">
      <dgm:prSet/>
      <dgm:spPr/>
      <dgm:t>
        <a:bodyPr/>
        <a:lstStyle/>
        <a:p>
          <a:r>
            <a:rPr lang="ru-RU" b="1" dirty="0" smtClean="0"/>
            <a:t>Органы управления  создают условия для реализации проектов и программ и внедрения их результатов в практику </a:t>
          </a:r>
          <a:endParaRPr lang="ru-RU" b="1" dirty="0"/>
        </a:p>
      </dgm:t>
    </dgm:pt>
    <dgm:pt modelId="{42258292-CCDA-4FAE-9AA3-2BA4A96A6479}" type="parTrans" cxnId="{C6BFAFFD-665E-493E-8117-6D0D980E5586}">
      <dgm:prSet/>
      <dgm:spPr/>
      <dgm:t>
        <a:bodyPr/>
        <a:lstStyle/>
        <a:p>
          <a:endParaRPr lang="ru-RU"/>
        </a:p>
      </dgm:t>
    </dgm:pt>
    <dgm:pt modelId="{6C7B7C16-15E8-4B74-A942-18EDDE956DF5}" type="sibTrans" cxnId="{C6BFAFFD-665E-493E-8117-6D0D980E5586}">
      <dgm:prSet/>
      <dgm:spPr/>
      <dgm:t>
        <a:bodyPr/>
        <a:lstStyle/>
        <a:p>
          <a:endParaRPr lang="ru-RU"/>
        </a:p>
      </dgm:t>
    </dgm:pt>
    <dgm:pt modelId="{0E12E056-485B-4FF3-95EE-AF93AD0213FC}" type="pres">
      <dgm:prSet presAssocID="{48801D5F-6D13-4D17-BBA3-80F7DE7A76F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A4FD33-A016-4B10-A975-FB5FC44B7157}" type="pres">
      <dgm:prSet presAssocID="{9C1D731A-D086-4BB2-A31E-87B446AD317A}" presName="root" presStyleCnt="0"/>
      <dgm:spPr/>
    </dgm:pt>
    <dgm:pt modelId="{5AB67BF5-0028-464A-81A6-FFFEC7386943}" type="pres">
      <dgm:prSet presAssocID="{9C1D731A-D086-4BB2-A31E-87B446AD317A}" presName="rootComposite" presStyleCnt="0"/>
      <dgm:spPr/>
    </dgm:pt>
    <dgm:pt modelId="{F66C62F0-46C4-4A4E-AC44-EFB4CF92F520}" type="pres">
      <dgm:prSet presAssocID="{9C1D731A-D086-4BB2-A31E-87B446AD317A}" presName="rootText" presStyleLbl="node1" presStyleIdx="0" presStyleCnt="2" custScaleX="186247"/>
      <dgm:spPr/>
      <dgm:t>
        <a:bodyPr/>
        <a:lstStyle/>
        <a:p>
          <a:endParaRPr lang="ru-RU"/>
        </a:p>
      </dgm:t>
    </dgm:pt>
    <dgm:pt modelId="{AA3296AC-24B6-4E85-B71F-FFFEB722CEAA}" type="pres">
      <dgm:prSet presAssocID="{9C1D731A-D086-4BB2-A31E-87B446AD317A}" presName="rootConnector" presStyleLbl="node1" presStyleIdx="0" presStyleCnt="2"/>
      <dgm:spPr/>
      <dgm:t>
        <a:bodyPr/>
        <a:lstStyle/>
        <a:p>
          <a:endParaRPr lang="ru-RU"/>
        </a:p>
      </dgm:t>
    </dgm:pt>
    <dgm:pt modelId="{5B6492EF-EF6F-43F6-AB59-E00663F61036}" type="pres">
      <dgm:prSet presAssocID="{9C1D731A-D086-4BB2-A31E-87B446AD317A}" presName="childShape" presStyleCnt="0"/>
      <dgm:spPr/>
    </dgm:pt>
    <dgm:pt modelId="{5C88F969-8FDD-4660-851C-01F673AE8EF2}" type="pres">
      <dgm:prSet presAssocID="{BC0F9996-C981-45B7-B2F5-9CEF5071BC31}" presName="Name13" presStyleLbl="parChTrans1D2" presStyleIdx="0" presStyleCnt="7"/>
      <dgm:spPr/>
      <dgm:t>
        <a:bodyPr/>
        <a:lstStyle/>
        <a:p>
          <a:endParaRPr lang="ru-RU"/>
        </a:p>
      </dgm:t>
    </dgm:pt>
    <dgm:pt modelId="{D2701938-96D5-41EB-9711-CE135FB94200}" type="pres">
      <dgm:prSet presAssocID="{14556404-38F8-4225-9072-56A0E9E69DEB}" presName="childText" presStyleLbl="bgAcc1" presStyleIdx="0" presStyleCnt="7" custScaleX="171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00630-9255-454C-BA41-AC5A13B66B24}" type="pres">
      <dgm:prSet presAssocID="{B4CEDCCB-4B1E-4915-A793-334E03C71B1F}" presName="Name13" presStyleLbl="parChTrans1D2" presStyleIdx="1" presStyleCnt="7"/>
      <dgm:spPr/>
      <dgm:t>
        <a:bodyPr/>
        <a:lstStyle/>
        <a:p>
          <a:endParaRPr lang="ru-RU"/>
        </a:p>
      </dgm:t>
    </dgm:pt>
    <dgm:pt modelId="{B500B6A0-5813-4441-B1F5-E20C4186079B}" type="pres">
      <dgm:prSet presAssocID="{37852FEB-CAFE-4C0A-AC2A-36C22275A62C}" presName="childText" presStyleLbl="bgAcc1" presStyleIdx="1" presStyleCnt="7" custScaleX="173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5CE02-F87D-4040-8E1A-0B7649511D85}" type="pres">
      <dgm:prSet presAssocID="{02CC2A6F-E1D4-4F8C-BF12-0506BC3F2ECD}" presName="Name13" presStyleLbl="parChTrans1D2" presStyleIdx="2" presStyleCnt="7"/>
      <dgm:spPr/>
      <dgm:t>
        <a:bodyPr/>
        <a:lstStyle/>
        <a:p>
          <a:endParaRPr lang="ru-RU"/>
        </a:p>
      </dgm:t>
    </dgm:pt>
    <dgm:pt modelId="{E624F4A7-8CC8-4685-A496-0EB43EDBC757}" type="pres">
      <dgm:prSet presAssocID="{AFF524AB-A15C-497C-BEB4-60CC82190CA4}" presName="childText" presStyleLbl="bgAcc1" presStyleIdx="2" presStyleCnt="7" custScaleX="171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28A19-F849-4971-B0CF-CB8B89C1F62E}" type="pres">
      <dgm:prSet presAssocID="{DB8369DB-1EAA-4095-B988-0496B7F048DF}" presName="root" presStyleCnt="0"/>
      <dgm:spPr/>
    </dgm:pt>
    <dgm:pt modelId="{0ED864EE-9E71-4666-840B-FB11BADC3ED4}" type="pres">
      <dgm:prSet presAssocID="{DB8369DB-1EAA-4095-B988-0496B7F048DF}" presName="rootComposite" presStyleCnt="0"/>
      <dgm:spPr/>
    </dgm:pt>
    <dgm:pt modelId="{6E29C421-1301-4B6D-AA22-D5B4FA02AD91}" type="pres">
      <dgm:prSet presAssocID="{DB8369DB-1EAA-4095-B988-0496B7F048DF}" presName="rootText" presStyleLbl="node1" presStyleIdx="1" presStyleCnt="2" custScaleX="194202"/>
      <dgm:spPr/>
      <dgm:t>
        <a:bodyPr/>
        <a:lstStyle/>
        <a:p>
          <a:endParaRPr lang="ru-RU"/>
        </a:p>
      </dgm:t>
    </dgm:pt>
    <dgm:pt modelId="{82843958-6548-4B76-910C-CBAE7C5770F3}" type="pres">
      <dgm:prSet presAssocID="{DB8369DB-1EAA-4095-B988-0496B7F048DF}" presName="rootConnector" presStyleLbl="node1" presStyleIdx="1" presStyleCnt="2"/>
      <dgm:spPr/>
      <dgm:t>
        <a:bodyPr/>
        <a:lstStyle/>
        <a:p>
          <a:endParaRPr lang="ru-RU"/>
        </a:p>
      </dgm:t>
    </dgm:pt>
    <dgm:pt modelId="{FB84AD4A-176E-40BD-AA1F-8CE440B97A76}" type="pres">
      <dgm:prSet presAssocID="{DB8369DB-1EAA-4095-B988-0496B7F048DF}" presName="childShape" presStyleCnt="0"/>
      <dgm:spPr/>
    </dgm:pt>
    <dgm:pt modelId="{7DF857F2-5289-4651-8E15-A6D9B1134C4C}" type="pres">
      <dgm:prSet presAssocID="{851434C1-1C12-49DB-8D29-84E10CD3BFB7}" presName="Name13" presStyleLbl="parChTrans1D2" presStyleIdx="3" presStyleCnt="7"/>
      <dgm:spPr/>
      <dgm:t>
        <a:bodyPr/>
        <a:lstStyle/>
        <a:p>
          <a:endParaRPr lang="ru-RU"/>
        </a:p>
      </dgm:t>
    </dgm:pt>
    <dgm:pt modelId="{26F06FD0-0C00-4843-AEDC-A76A4DF34B88}" type="pres">
      <dgm:prSet presAssocID="{9AAC9309-9CBB-4267-9BC6-0F02113FD34B}" presName="childText" presStyleLbl="bgAcc1" presStyleIdx="3" presStyleCnt="7" custScaleX="186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2E000-B008-45FD-A2D4-F951B0AE7259}" type="pres">
      <dgm:prSet presAssocID="{DA14597C-BC71-4830-8AC2-B0B2AA3DF0D2}" presName="Name13" presStyleLbl="parChTrans1D2" presStyleIdx="4" presStyleCnt="7"/>
      <dgm:spPr/>
      <dgm:t>
        <a:bodyPr/>
        <a:lstStyle/>
        <a:p>
          <a:endParaRPr lang="ru-RU"/>
        </a:p>
      </dgm:t>
    </dgm:pt>
    <dgm:pt modelId="{B8E1EAF8-CBFB-4201-B326-9C94D84BE731}" type="pres">
      <dgm:prSet presAssocID="{FE0ABDE0-E668-41B0-BBDB-684FEB2B841A}" presName="childText" presStyleLbl="bgAcc1" presStyleIdx="4" presStyleCnt="7" custScaleX="186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22699-F513-418D-9DC7-D545492B48F9}" type="pres">
      <dgm:prSet presAssocID="{43C4BCBB-5B6F-42D5-B1BF-DA9F0FA0797C}" presName="Name13" presStyleLbl="parChTrans1D2" presStyleIdx="5" presStyleCnt="7"/>
      <dgm:spPr/>
      <dgm:t>
        <a:bodyPr/>
        <a:lstStyle/>
        <a:p>
          <a:endParaRPr lang="ru-RU"/>
        </a:p>
      </dgm:t>
    </dgm:pt>
    <dgm:pt modelId="{00F30815-80FD-41EB-A7C5-A03DD4EBE625}" type="pres">
      <dgm:prSet presAssocID="{090273F8-AC22-479C-9362-3F5F80B72EC5}" presName="childText" presStyleLbl="bgAcc1" presStyleIdx="5" presStyleCnt="7" custScaleX="182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E2C6-D24A-4AAC-A1AB-D388A2ADF948}" type="pres">
      <dgm:prSet presAssocID="{42258292-CCDA-4FAE-9AA3-2BA4A96A6479}" presName="Name13" presStyleLbl="parChTrans1D2" presStyleIdx="6" presStyleCnt="7"/>
      <dgm:spPr/>
      <dgm:t>
        <a:bodyPr/>
        <a:lstStyle/>
        <a:p>
          <a:endParaRPr lang="ru-RU"/>
        </a:p>
      </dgm:t>
    </dgm:pt>
    <dgm:pt modelId="{A1889DFE-1F54-4141-B1A3-ABC7508DC20F}" type="pres">
      <dgm:prSet presAssocID="{D8582852-5B85-4385-B860-DC53A71AE4AC}" presName="childText" presStyleLbl="bgAcc1" presStyleIdx="6" presStyleCnt="7" custScaleX="17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98AB1E-DC48-4C8F-85F5-657C809958E3}" type="presOf" srcId="{D8582852-5B85-4385-B860-DC53A71AE4AC}" destId="{A1889DFE-1F54-4141-B1A3-ABC7508DC20F}" srcOrd="0" destOrd="0" presId="urn:microsoft.com/office/officeart/2005/8/layout/hierarchy3"/>
    <dgm:cxn modelId="{4BB7CA8C-0E92-4875-BAE3-E81F9F56E822}" type="presOf" srcId="{37852FEB-CAFE-4C0A-AC2A-36C22275A62C}" destId="{B500B6A0-5813-4441-B1F5-E20C4186079B}" srcOrd="0" destOrd="0" presId="urn:microsoft.com/office/officeart/2005/8/layout/hierarchy3"/>
    <dgm:cxn modelId="{E614B94B-C67A-45AB-B626-20079AF9B85D}" type="presOf" srcId="{43C4BCBB-5B6F-42D5-B1BF-DA9F0FA0797C}" destId="{8E322699-F513-418D-9DC7-D545492B48F9}" srcOrd="0" destOrd="0" presId="urn:microsoft.com/office/officeart/2005/8/layout/hierarchy3"/>
    <dgm:cxn modelId="{4331FE3A-B92D-4BC7-861A-D0BD9C03229F}" srcId="{DB8369DB-1EAA-4095-B988-0496B7F048DF}" destId="{090273F8-AC22-479C-9362-3F5F80B72EC5}" srcOrd="2" destOrd="0" parTransId="{43C4BCBB-5B6F-42D5-B1BF-DA9F0FA0797C}" sibTransId="{9ECBEE3D-598C-4C4F-A0FC-2AEB2149B103}"/>
    <dgm:cxn modelId="{2EE99F81-06AA-45E7-A889-ABB5808EBCA7}" type="presOf" srcId="{42258292-CCDA-4FAE-9AA3-2BA4A96A6479}" destId="{E435E2C6-D24A-4AAC-A1AB-D388A2ADF948}" srcOrd="0" destOrd="0" presId="urn:microsoft.com/office/officeart/2005/8/layout/hierarchy3"/>
    <dgm:cxn modelId="{76415E93-5418-4797-88CB-DEE132CFDE5B}" srcId="{48801D5F-6D13-4D17-BBA3-80F7DE7A76F9}" destId="{DB8369DB-1EAA-4095-B988-0496B7F048DF}" srcOrd="1" destOrd="0" parTransId="{E8366EC9-D262-4B14-BEBF-717235B61130}" sibTransId="{6698B5CB-FEBA-4DAC-AA73-6A71BF821C9B}"/>
    <dgm:cxn modelId="{E3075245-B6B0-42B4-AD95-E9038B8960B3}" type="presOf" srcId="{DB8369DB-1EAA-4095-B988-0496B7F048DF}" destId="{6E29C421-1301-4B6D-AA22-D5B4FA02AD91}" srcOrd="0" destOrd="0" presId="urn:microsoft.com/office/officeart/2005/8/layout/hierarchy3"/>
    <dgm:cxn modelId="{C72C249D-BA56-46A8-87E4-F85C76DBB57E}" type="presOf" srcId="{090273F8-AC22-479C-9362-3F5F80B72EC5}" destId="{00F30815-80FD-41EB-A7C5-A03DD4EBE625}" srcOrd="0" destOrd="0" presId="urn:microsoft.com/office/officeart/2005/8/layout/hierarchy3"/>
    <dgm:cxn modelId="{3D68EF73-7E4D-4426-9875-4139E92B74BC}" type="presOf" srcId="{BC0F9996-C981-45B7-B2F5-9CEF5071BC31}" destId="{5C88F969-8FDD-4660-851C-01F673AE8EF2}" srcOrd="0" destOrd="0" presId="urn:microsoft.com/office/officeart/2005/8/layout/hierarchy3"/>
    <dgm:cxn modelId="{D069895C-7BCA-423B-9E63-A007B88C0664}" type="presOf" srcId="{02CC2A6F-E1D4-4F8C-BF12-0506BC3F2ECD}" destId="{EF15CE02-F87D-4040-8E1A-0B7649511D85}" srcOrd="0" destOrd="0" presId="urn:microsoft.com/office/officeart/2005/8/layout/hierarchy3"/>
    <dgm:cxn modelId="{84BA814A-B536-4C13-8B03-A8A84A42EB8C}" type="presOf" srcId="{DA14597C-BC71-4830-8AC2-B0B2AA3DF0D2}" destId="{B552E000-B008-45FD-A2D4-F951B0AE7259}" srcOrd="0" destOrd="0" presId="urn:microsoft.com/office/officeart/2005/8/layout/hierarchy3"/>
    <dgm:cxn modelId="{AE4CD3C3-5948-4F54-8C70-91DD7DE872C6}" srcId="{9C1D731A-D086-4BB2-A31E-87B446AD317A}" destId="{AFF524AB-A15C-497C-BEB4-60CC82190CA4}" srcOrd="2" destOrd="0" parTransId="{02CC2A6F-E1D4-4F8C-BF12-0506BC3F2ECD}" sibTransId="{50D26428-3F40-403E-95C8-7C52DDABBFC6}"/>
    <dgm:cxn modelId="{111BF6E0-02B5-4532-A63E-280CE7FE0A7C}" type="presOf" srcId="{AFF524AB-A15C-497C-BEB4-60CC82190CA4}" destId="{E624F4A7-8CC8-4685-A496-0EB43EDBC757}" srcOrd="0" destOrd="0" presId="urn:microsoft.com/office/officeart/2005/8/layout/hierarchy3"/>
    <dgm:cxn modelId="{878F6DA7-2499-46A0-81C2-DD34DBC270D5}" type="presOf" srcId="{9C1D731A-D086-4BB2-A31E-87B446AD317A}" destId="{F66C62F0-46C4-4A4E-AC44-EFB4CF92F520}" srcOrd="0" destOrd="0" presId="urn:microsoft.com/office/officeart/2005/8/layout/hierarchy3"/>
    <dgm:cxn modelId="{82D4F1CB-1AFF-4526-A45D-0E162550F18F}" srcId="{9C1D731A-D086-4BB2-A31E-87B446AD317A}" destId="{14556404-38F8-4225-9072-56A0E9E69DEB}" srcOrd="0" destOrd="0" parTransId="{BC0F9996-C981-45B7-B2F5-9CEF5071BC31}" sibTransId="{CF3FD5DB-0C90-44BD-94F2-8EFCF889E842}"/>
    <dgm:cxn modelId="{35543561-7254-4B93-BEF2-FA698C902A69}" srcId="{9C1D731A-D086-4BB2-A31E-87B446AD317A}" destId="{37852FEB-CAFE-4C0A-AC2A-36C22275A62C}" srcOrd="1" destOrd="0" parTransId="{B4CEDCCB-4B1E-4915-A793-334E03C71B1F}" sibTransId="{47CE97EA-9C6B-438D-ABEC-DA10799CD5E8}"/>
    <dgm:cxn modelId="{4D027F50-AA5F-4D38-B49E-6548BE43BA31}" type="presOf" srcId="{DB8369DB-1EAA-4095-B988-0496B7F048DF}" destId="{82843958-6548-4B76-910C-CBAE7C5770F3}" srcOrd="1" destOrd="0" presId="urn:microsoft.com/office/officeart/2005/8/layout/hierarchy3"/>
    <dgm:cxn modelId="{D8C58E6B-9C07-41C8-A200-F1DCD8CAFAF8}" type="presOf" srcId="{9AAC9309-9CBB-4267-9BC6-0F02113FD34B}" destId="{26F06FD0-0C00-4843-AEDC-A76A4DF34B88}" srcOrd="0" destOrd="0" presId="urn:microsoft.com/office/officeart/2005/8/layout/hierarchy3"/>
    <dgm:cxn modelId="{2B5DAAB3-9E55-4670-B999-4D8211C4491C}" type="presOf" srcId="{B4CEDCCB-4B1E-4915-A793-334E03C71B1F}" destId="{08700630-9255-454C-BA41-AC5A13B66B24}" srcOrd="0" destOrd="0" presId="urn:microsoft.com/office/officeart/2005/8/layout/hierarchy3"/>
    <dgm:cxn modelId="{E5E1D634-5CE2-40B4-8190-A291A50D2F9D}" type="presOf" srcId="{FE0ABDE0-E668-41B0-BBDB-684FEB2B841A}" destId="{B8E1EAF8-CBFB-4201-B326-9C94D84BE731}" srcOrd="0" destOrd="0" presId="urn:microsoft.com/office/officeart/2005/8/layout/hierarchy3"/>
    <dgm:cxn modelId="{A2332B86-97EC-4246-90C8-0CABC7FF9921}" type="presOf" srcId="{851434C1-1C12-49DB-8D29-84E10CD3BFB7}" destId="{7DF857F2-5289-4651-8E15-A6D9B1134C4C}" srcOrd="0" destOrd="0" presId="urn:microsoft.com/office/officeart/2005/8/layout/hierarchy3"/>
    <dgm:cxn modelId="{44B0D7C1-6323-4B48-85E9-50B7B4394D8C}" type="presOf" srcId="{14556404-38F8-4225-9072-56A0E9E69DEB}" destId="{D2701938-96D5-41EB-9711-CE135FB94200}" srcOrd="0" destOrd="0" presId="urn:microsoft.com/office/officeart/2005/8/layout/hierarchy3"/>
    <dgm:cxn modelId="{72D67DAB-E269-4EF6-B301-01E1C508DC5F}" type="presOf" srcId="{9C1D731A-D086-4BB2-A31E-87B446AD317A}" destId="{AA3296AC-24B6-4E85-B71F-FFFEB722CEAA}" srcOrd="1" destOrd="0" presId="urn:microsoft.com/office/officeart/2005/8/layout/hierarchy3"/>
    <dgm:cxn modelId="{D2924507-DA75-417D-8F60-E69A0EDF6D48}" srcId="{DB8369DB-1EAA-4095-B988-0496B7F048DF}" destId="{9AAC9309-9CBB-4267-9BC6-0F02113FD34B}" srcOrd="0" destOrd="0" parTransId="{851434C1-1C12-49DB-8D29-84E10CD3BFB7}" sibTransId="{3378B0FD-ADC9-4D7C-A300-FBD443546812}"/>
    <dgm:cxn modelId="{566FA9B5-0946-4876-AEBD-B255E019CAD4}" srcId="{DB8369DB-1EAA-4095-B988-0496B7F048DF}" destId="{FE0ABDE0-E668-41B0-BBDB-684FEB2B841A}" srcOrd="1" destOrd="0" parTransId="{DA14597C-BC71-4830-8AC2-B0B2AA3DF0D2}" sibTransId="{B1F08D23-ED5D-4FA2-AEAC-8CA9F9FD2315}"/>
    <dgm:cxn modelId="{5C2556C8-CFFC-4BC9-B621-1A830A96E5EB}" type="presOf" srcId="{48801D5F-6D13-4D17-BBA3-80F7DE7A76F9}" destId="{0E12E056-485B-4FF3-95EE-AF93AD0213FC}" srcOrd="0" destOrd="0" presId="urn:microsoft.com/office/officeart/2005/8/layout/hierarchy3"/>
    <dgm:cxn modelId="{EBAA281B-A95D-417B-BBB1-6EE46AD55294}" srcId="{48801D5F-6D13-4D17-BBA3-80F7DE7A76F9}" destId="{9C1D731A-D086-4BB2-A31E-87B446AD317A}" srcOrd="0" destOrd="0" parTransId="{FB50C571-2FC1-413B-88E0-9481C3AD33BA}" sibTransId="{4B0BE86C-5280-4F5C-B805-E5D6116711DB}"/>
    <dgm:cxn modelId="{C6BFAFFD-665E-493E-8117-6D0D980E5586}" srcId="{DB8369DB-1EAA-4095-B988-0496B7F048DF}" destId="{D8582852-5B85-4385-B860-DC53A71AE4AC}" srcOrd="3" destOrd="0" parTransId="{42258292-CCDA-4FAE-9AA3-2BA4A96A6479}" sibTransId="{6C7B7C16-15E8-4B74-A942-18EDDE956DF5}"/>
    <dgm:cxn modelId="{30683559-34A8-4EA5-93AD-27F41905C105}" type="presParOf" srcId="{0E12E056-485B-4FF3-95EE-AF93AD0213FC}" destId="{5AA4FD33-A016-4B10-A975-FB5FC44B7157}" srcOrd="0" destOrd="0" presId="urn:microsoft.com/office/officeart/2005/8/layout/hierarchy3"/>
    <dgm:cxn modelId="{9BE78AC4-A443-453F-BF4B-1F75139A824F}" type="presParOf" srcId="{5AA4FD33-A016-4B10-A975-FB5FC44B7157}" destId="{5AB67BF5-0028-464A-81A6-FFFEC7386943}" srcOrd="0" destOrd="0" presId="urn:microsoft.com/office/officeart/2005/8/layout/hierarchy3"/>
    <dgm:cxn modelId="{D0680524-7654-44DF-8CF8-8C9052E6285B}" type="presParOf" srcId="{5AB67BF5-0028-464A-81A6-FFFEC7386943}" destId="{F66C62F0-46C4-4A4E-AC44-EFB4CF92F520}" srcOrd="0" destOrd="0" presId="urn:microsoft.com/office/officeart/2005/8/layout/hierarchy3"/>
    <dgm:cxn modelId="{6BA4A0C4-9715-4207-9B62-401A503134D1}" type="presParOf" srcId="{5AB67BF5-0028-464A-81A6-FFFEC7386943}" destId="{AA3296AC-24B6-4E85-B71F-FFFEB722CEAA}" srcOrd="1" destOrd="0" presId="urn:microsoft.com/office/officeart/2005/8/layout/hierarchy3"/>
    <dgm:cxn modelId="{139D6903-C11C-4B26-8D2A-18C4A367CCD8}" type="presParOf" srcId="{5AA4FD33-A016-4B10-A975-FB5FC44B7157}" destId="{5B6492EF-EF6F-43F6-AB59-E00663F61036}" srcOrd="1" destOrd="0" presId="urn:microsoft.com/office/officeart/2005/8/layout/hierarchy3"/>
    <dgm:cxn modelId="{4B48B218-5E2A-4DA5-8680-7A68299B9C80}" type="presParOf" srcId="{5B6492EF-EF6F-43F6-AB59-E00663F61036}" destId="{5C88F969-8FDD-4660-851C-01F673AE8EF2}" srcOrd="0" destOrd="0" presId="urn:microsoft.com/office/officeart/2005/8/layout/hierarchy3"/>
    <dgm:cxn modelId="{839852C4-FD80-4444-8B43-E3B7D56E67A4}" type="presParOf" srcId="{5B6492EF-EF6F-43F6-AB59-E00663F61036}" destId="{D2701938-96D5-41EB-9711-CE135FB94200}" srcOrd="1" destOrd="0" presId="urn:microsoft.com/office/officeart/2005/8/layout/hierarchy3"/>
    <dgm:cxn modelId="{6E0A32C7-9260-4170-8748-822CEDFB5A61}" type="presParOf" srcId="{5B6492EF-EF6F-43F6-AB59-E00663F61036}" destId="{08700630-9255-454C-BA41-AC5A13B66B24}" srcOrd="2" destOrd="0" presId="urn:microsoft.com/office/officeart/2005/8/layout/hierarchy3"/>
    <dgm:cxn modelId="{CE6E2CAB-0C76-44D6-BBFE-2D820A6C427D}" type="presParOf" srcId="{5B6492EF-EF6F-43F6-AB59-E00663F61036}" destId="{B500B6A0-5813-4441-B1F5-E20C4186079B}" srcOrd="3" destOrd="0" presId="urn:microsoft.com/office/officeart/2005/8/layout/hierarchy3"/>
    <dgm:cxn modelId="{608AE0D3-3D24-477A-9A82-E5BCF25573A0}" type="presParOf" srcId="{5B6492EF-EF6F-43F6-AB59-E00663F61036}" destId="{EF15CE02-F87D-4040-8E1A-0B7649511D85}" srcOrd="4" destOrd="0" presId="urn:microsoft.com/office/officeart/2005/8/layout/hierarchy3"/>
    <dgm:cxn modelId="{0EBE9FB3-B1E9-4EC1-845B-891EEC59F35D}" type="presParOf" srcId="{5B6492EF-EF6F-43F6-AB59-E00663F61036}" destId="{E624F4A7-8CC8-4685-A496-0EB43EDBC757}" srcOrd="5" destOrd="0" presId="urn:microsoft.com/office/officeart/2005/8/layout/hierarchy3"/>
    <dgm:cxn modelId="{5145FEE8-9B95-4FCC-AF4E-E285930CDD74}" type="presParOf" srcId="{0E12E056-485B-4FF3-95EE-AF93AD0213FC}" destId="{E6E28A19-F849-4971-B0CF-CB8B89C1F62E}" srcOrd="1" destOrd="0" presId="urn:microsoft.com/office/officeart/2005/8/layout/hierarchy3"/>
    <dgm:cxn modelId="{121B12D1-45E6-47F9-8AEA-5C1F1551FADA}" type="presParOf" srcId="{E6E28A19-F849-4971-B0CF-CB8B89C1F62E}" destId="{0ED864EE-9E71-4666-840B-FB11BADC3ED4}" srcOrd="0" destOrd="0" presId="urn:microsoft.com/office/officeart/2005/8/layout/hierarchy3"/>
    <dgm:cxn modelId="{98950430-CC27-43F7-84CD-0223442DF573}" type="presParOf" srcId="{0ED864EE-9E71-4666-840B-FB11BADC3ED4}" destId="{6E29C421-1301-4B6D-AA22-D5B4FA02AD91}" srcOrd="0" destOrd="0" presId="urn:microsoft.com/office/officeart/2005/8/layout/hierarchy3"/>
    <dgm:cxn modelId="{E86AFC2B-4A78-4F7D-8CCD-D9A2E1AFCEA1}" type="presParOf" srcId="{0ED864EE-9E71-4666-840B-FB11BADC3ED4}" destId="{82843958-6548-4B76-910C-CBAE7C5770F3}" srcOrd="1" destOrd="0" presId="urn:microsoft.com/office/officeart/2005/8/layout/hierarchy3"/>
    <dgm:cxn modelId="{64FA3614-43C3-4F81-994C-40DF03617418}" type="presParOf" srcId="{E6E28A19-F849-4971-B0CF-CB8B89C1F62E}" destId="{FB84AD4A-176E-40BD-AA1F-8CE440B97A76}" srcOrd="1" destOrd="0" presId="urn:microsoft.com/office/officeart/2005/8/layout/hierarchy3"/>
    <dgm:cxn modelId="{EF81491D-33F7-4DBF-A645-631F2BFB6FDE}" type="presParOf" srcId="{FB84AD4A-176E-40BD-AA1F-8CE440B97A76}" destId="{7DF857F2-5289-4651-8E15-A6D9B1134C4C}" srcOrd="0" destOrd="0" presId="urn:microsoft.com/office/officeart/2005/8/layout/hierarchy3"/>
    <dgm:cxn modelId="{32B08D6A-3C8C-4E2A-9F42-C0DCE4B63103}" type="presParOf" srcId="{FB84AD4A-176E-40BD-AA1F-8CE440B97A76}" destId="{26F06FD0-0C00-4843-AEDC-A76A4DF34B88}" srcOrd="1" destOrd="0" presId="urn:microsoft.com/office/officeart/2005/8/layout/hierarchy3"/>
    <dgm:cxn modelId="{E569F5FA-5264-4EDC-96BF-D130C3DD6D96}" type="presParOf" srcId="{FB84AD4A-176E-40BD-AA1F-8CE440B97A76}" destId="{B552E000-B008-45FD-A2D4-F951B0AE7259}" srcOrd="2" destOrd="0" presId="urn:microsoft.com/office/officeart/2005/8/layout/hierarchy3"/>
    <dgm:cxn modelId="{C1CC5968-7519-4C05-8173-3EB065DF9770}" type="presParOf" srcId="{FB84AD4A-176E-40BD-AA1F-8CE440B97A76}" destId="{B8E1EAF8-CBFB-4201-B326-9C94D84BE731}" srcOrd="3" destOrd="0" presId="urn:microsoft.com/office/officeart/2005/8/layout/hierarchy3"/>
    <dgm:cxn modelId="{BCCE407C-EA25-4831-BDCC-3A7B9A2E6DA7}" type="presParOf" srcId="{FB84AD4A-176E-40BD-AA1F-8CE440B97A76}" destId="{8E322699-F513-418D-9DC7-D545492B48F9}" srcOrd="4" destOrd="0" presId="urn:microsoft.com/office/officeart/2005/8/layout/hierarchy3"/>
    <dgm:cxn modelId="{5BD990B7-E098-4347-B904-C00206E981C5}" type="presParOf" srcId="{FB84AD4A-176E-40BD-AA1F-8CE440B97A76}" destId="{00F30815-80FD-41EB-A7C5-A03DD4EBE625}" srcOrd="5" destOrd="0" presId="urn:microsoft.com/office/officeart/2005/8/layout/hierarchy3"/>
    <dgm:cxn modelId="{B8B0E99E-4B58-4D53-8A69-15FF7A83FD6D}" type="presParOf" srcId="{FB84AD4A-176E-40BD-AA1F-8CE440B97A76}" destId="{E435E2C6-D24A-4AAC-A1AB-D388A2ADF948}" srcOrd="6" destOrd="0" presId="urn:microsoft.com/office/officeart/2005/8/layout/hierarchy3"/>
    <dgm:cxn modelId="{4D5D1DCD-4D99-4D0B-AF1C-37550834281D}" type="presParOf" srcId="{FB84AD4A-176E-40BD-AA1F-8CE440B97A76}" destId="{A1889DFE-1F54-4141-B1A3-ABC7508DC20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16ECD0-FE45-4C30-9BAF-FAAAAD587C9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85D364-764D-4A2B-BA73-D9FCE675CB76}">
      <dgm:prSet phldrT="[Текст]"/>
      <dgm:spPr/>
      <dgm:t>
        <a:bodyPr/>
        <a:lstStyle/>
        <a:p>
          <a:r>
            <a:rPr lang="ru-RU" b="1" dirty="0" smtClean="0"/>
            <a:t>Региональная инновационная площадка</a:t>
          </a:r>
          <a:endParaRPr lang="ru-RU" b="1" dirty="0"/>
        </a:p>
      </dgm:t>
    </dgm:pt>
    <dgm:pt modelId="{D545A757-BFAA-46E5-A160-1008D5542EBC}" type="parTrans" cxnId="{BAE6FE7F-F8A8-459C-8785-4AE39D3788F4}">
      <dgm:prSet/>
      <dgm:spPr/>
      <dgm:t>
        <a:bodyPr/>
        <a:lstStyle/>
        <a:p>
          <a:endParaRPr lang="ru-RU"/>
        </a:p>
      </dgm:t>
    </dgm:pt>
    <dgm:pt modelId="{61535AB5-1682-4F59-AFDE-7A75C3E19C31}" type="sibTrans" cxnId="{BAE6FE7F-F8A8-459C-8785-4AE39D3788F4}">
      <dgm:prSet/>
      <dgm:spPr/>
      <dgm:t>
        <a:bodyPr/>
        <a:lstStyle/>
        <a:p>
          <a:endParaRPr lang="ru-RU"/>
        </a:p>
      </dgm:t>
    </dgm:pt>
    <dgm:pt modelId="{060F1A7E-00F4-4CF1-B676-B614612860CC}">
      <dgm:prSet phldrT="[Текст]"/>
      <dgm:spPr/>
      <dgm:t>
        <a:bodyPr/>
        <a:lstStyle/>
        <a:p>
          <a:r>
            <a:rPr lang="ru-RU" dirty="0" smtClean="0"/>
            <a:t>Инновационная программа</a:t>
          </a:r>
          <a:endParaRPr lang="ru-RU" dirty="0"/>
        </a:p>
      </dgm:t>
    </dgm:pt>
    <dgm:pt modelId="{EED3821C-70CE-41FE-A657-269EECD5E1DB}" type="parTrans" cxnId="{B424DA84-4A5F-4580-9AC2-6A358F410072}">
      <dgm:prSet/>
      <dgm:spPr/>
      <dgm:t>
        <a:bodyPr/>
        <a:lstStyle/>
        <a:p>
          <a:endParaRPr lang="ru-RU"/>
        </a:p>
      </dgm:t>
    </dgm:pt>
    <dgm:pt modelId="{9B5BD3AC-490B-4404-90E6-C8792245A745}" type="sibTrans" cxnId="{B424DA84-4A5F-4580-9AC2-6A358F410072}">
      <dgm:prSet/>
      <dgm:spPr/>
      <dgm:t>
        <a:bodyPr/>
        <a:lstStyle/>
        <a:p>
          <a:endParaRPr lang="ru-RU"/>
        </a:p>
      </dgm:t>
    </dgm:pt>
    <dgm:pt modelId="{3B7694DD-01DE-4E18-8223-E7753589A278}">
      <dgm:prSet phldrT="[Текст]"/>
      <dgm:spPr/>
      <dgm:t>
        <a:bodyPr/>
        <a:lstStyle/>
        <a:p>
          <a:r>
            <a:rPr lang="ru-RU" dirty="0" smtClean="0"/>
            <a:t>Результат </a:t>
          </a:r>
          <a:endParaRPr lang="ru-RU" dirty="0"/>
        </a:p>
      </dgm:t>
    </dgm:pt>
    <dgm:pt modelId="{D8CD745F-7584-4AC5-93CD-EE8B8FDCEB72}" type="parTrans" cxnId="{31EB2A7A-72D3-4A3B-B56B-4DAB8833D6E0}">
      <dgm:prSet/>
      <dgm:spPr/>
      <dgm:t>
        <a:bodyPr/>
        <a:lstStyle/>
        <a:p>
          <a:endParaRPr lang="ru-RU"/>
        </a:p>
      </dgm:t>
    </dgm:pt>
    <dgm:pt modelId="{327C57FD-204F-428D-A987-E0BDB1666821}" type="sibTrans" cxnId="{31EB2A7A-72D3-4A3B-B56B-4DAB8833D6E0}">
      <dgm:prSet/>
      <dgm:spPr/>
      <dgm:t>
        <a:bodyPr/>
        <a:lstStyle/>
        <a:p>
          <a:endParaRPr lang="ru-RU"/>
        </a:p>
      </dgm:t>
    </dgm:pt>
    <dgm:pt modelId="{6E135046-2487-438F-90DB-CE0DFAC697C1}">
      <dgm:prSet phldrT="[Текст]"/>
      <dgm:spPr/>
      <dgm:t>
        <a:bodyPr/>
        <a:lstStyle/>
        <a:p>
          <a:r>
            <a:rPr lang="ru-RU" dirty="0" smtClean="0"/>
            <a:t>Инновационный проект</a:t>
          </a:r>
          <a:endParaRPr lang="ru-RU" dirty="0"/>
        </a:p>
      </dgm:t>
    </dgm:pt>
    <dgm:pt modelId="{57E5DC7C-B703-4B58-B2A6-FEFCFFED6843}" type="parTrans" cxnId="{55CE7502-519D-49F2-BC9D-640469708B7C}">
      <dgm:prSet/>
      <dgm:spPr/>
      <dgm:t>
        <a:bodyPr/>
        <a:lstStyle/>
        <a:p>
          <a:endParaRPr lang="ru-RU"/>
        </a:p>
      </dgm:t>
    </dgm:pt>
    <dgm:pt modelId="{A102E55C-0C01-4FAD-B4FD-9040FD2F2DDD}" type="sibTrans" cxnId="{55CE7502-519D-49F2-BC9D-640469708B7C}">
      <dgm:prSet/>
      <dgm:spPr/>
      <dgm:t>
        <a:bodyPr/>
        <a:lstStyle/>
        <a:p>
          <a:endParaRPr lang="ru-RU"/>
        </a:p>
      </dgm:t>
    </dgm:pt>
    <dgm:pt modelId="{86D32580-5862-4326-92BB-5D9908EE5BF7}">
      <dgm:prSet phldrT="[Текст]"/>
      <dgm:spPr/>
      <dgm:t>
        <a:bodyPr/>
        <a:lstStyle/>
        <a:p>
          <a:r>
            <a:rPr lang="ru-RU" dirty="0" smtClean="0"/>
            <a:t>Результат </a:t>
          </a:r>
          <a:endParaRPr lang="ru-RU" dirty="0"/>
        </a:p>
      </dgm:t>
    </dgm:pt>
    <dgm:pt modelId="{C9DAE796-524F-4A79-99E0-72471012E28F}" type="parTrans" cxnId="{E2603751-9F61-4622-8389-F6D5AD089E16}">
      <dgm:prSet/>
      <dgm:spPr/>
      <dgm:t>
        <a:bodyPr/>
        <a:lstStyle/>
        <a:p>
          <a:endParaRPr lang="ru-RU"/>
        </a:p>
      </dgm:t>
    </dgm:pt>
    <dgm:pt modelId="{FF0FD085-D76C-4294-99EC-5B94DA35CD98}" type="sibTrans" cxnId="{E2603751-9F61-4622-8389-F6D5AD089E16}">
      <dgm:prSet/>
      <dgm:spPr/>
      <dgm:t>
        <a:bodyPr/>
        <a:lstStyle/>
        <a:p>
          <a:endParaRPr lang="ru-RU"/>
        </a:p>
      </dgm:t>
    </dgm:pt>
    <dgm:pt modelId="{9C31F8E2-FA8C-4BF8-8464-ADC9C90894A3}">
      <dgm:prSet/>
      <dgm:spPr/>
      <dgm:t>
        <a:bodyPr/>
        <a:lstStyle/>
        <a:p>
          <a:r>
            <a:rPr lang="ru-RU" dirty="0" smtClean="0"/>
            <a:t>Внедрение в практику</a:t>
          </a:r>
          <a:endParaRPr lang="ru-RU" dirty="0"/>
        </a:p>
      </dgm:t>
    </dgm:pt>
    <dgm:pt modelId="{B840025D-1945-4328-BDEB-E64ED2A3EA3F}" type="parTrans" cxnId="{DA3BDBB4-D84D-462C-9FB8-F69CDFD44A49}">
      <dgm:prSet/>
      <dgm:spPr/>
      <dgm:t>
        <a:bodyPr/>
        <a:lstStyle/>
        <a:p>
          <a:endParaRPr lang="ru-RU"/>
        </a:p>
      </dgm:t>
    </dgm:pt>
    <dgm:pt modelId="{17DA05AF-3811-4024-8EB6-BE9DE6D509A5}" type="sibTrans" cxnId="{DA3BDBB4-D84D-462C-9FB8-F69CDFD44A49}">
      <dgm:prSet/>
      <dgm:spPr/>
      <dgm:t>
        <a:bodyPr/>
        <a:lstStyle/>
        <a:p>
          <a:endParaRPr lang="ru-RU"/>
        </a:p>
      </dgm:t>
    </dgm:pt>
    <dgm:pt modelId="{C218E788-C0B2-43A9-9DF6-4AD428719BBD}">
      <dgm:prSet/>
      <dgm:spPr/>
      <dgm:t>
        <a:bodyPr/>
        <a:lstStyle/>
        <a:p>
          <a:r>
            <a:rPr lang="ru-RU" dirty="0" smtClean="0"/>
            <a:t>Внедрение в практику</a:t>
          </a:r>
          <a:endParaRPr lang="ru-RU" dirty="0"/>
        </a:p>
      </dgm:t>
    </dgm:pt>
    <dgm:pt modelId="{70650D11-7CDB-4EE1-B346-D3B57773D2C7}" type="parTrans" cxnId="{F6F25EDC-58ED-4254-9083-9B03721E78AB}">
      <dgm:prSet/>
      <dgm:spPr/>
      <dgm:t>
        <a:bodyPr/>
        <a:lstStyle/>
        <a:p>
          <a:endParaRPr lang="ru-RU"/>
        </a:p>
      </dgm:t>
    </dgm:pt>
    <dgm:pt modelId="{2D04331F-34E8-434F-998E-9B0440CFA61A}" type="sibTrans" cxnId="{F6F25EDC-58ED-4254-9083-9B03721E78AB}">
      <dgm:prSet/>
      <dgm:spPr/>
      <dgm:t>
        <a:bodyPr/>
        <a:lstStyle/>
        <a:p>
          <a:endParaRPr lang="ru-RU"/>
        </a:p>
      </dgm:t>
    </dgm:pt>
    <dgm:pt modelId="{75B3A28B-695F-4116-A3BA-5ADAC0E88B70}" type="pres">
      <dgm:prSet presAssocID="{0D16ECD0-FE45-4C30-9BAF-FAAAAD587C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97CDB3D-79EF-4B8E-8770-0DDAC5071180}" type="pres">
      <dgm:prSet presAssocID="{6A85D364-764D-4A2B-BA73-D9FCE675CB76}" presName="hierRoot1" presStyleCnt="0"/>
      <dgm:spPr/>
    </dgm:pt>
    <dgm:pt modelId="{DCC0A79E-391C-4270-85FE-CC72FD66AC7F}" type="pres">
      <dgm:prSet presAssocID="{6A85D364-764D-4A2B-BA73-D9FCE675CB76}" presName="composite" presStyleCnt="0"/>
      <dgm:spPr/>
    </dgm:pt>
    <dgm:pt modelId="{FF5AE25E-51E3-4F46-9EC2-482435E49EFA}" type="pres">
      <dgm:prSet presAssocID="{6A85D364-764D-4A2B-BA73-D9FCE675CB76}" presName="background" presStyleLbl="node0" presStyleIdx="0" presStyleCnt="1"/>
      <dgm:spPr/>
    </dgm:pt>
    <dgm:pt modelId="{E9CC87D3-ABE7-4A22-89D6-E1D2F10980FB}" type="pres">
      <dgm:prSet presAssocID="{6A85D364-764D-4A2B-BA73-D9FCE675CB76}" presName="text" presStyleLbl="fgAcc0" presStyleIdx="0" presStyleCnt="1" custScaleX="3104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F5162E-F9FF-4079-9547-7CD5C0C884C8}" type="pres">
      <dgm:prSet presAssocID="{6A85D364-764D-4A2B-BA73-D9FCE675CB76}" presName="hierChild2" presStyleCnt="0"/>
      <dgm:spPr/>
    </dgm:pt>
    <dgm:pt modelId="{37100543-A581-45B1-A114-6D57D6E6B8B5}" type="pres">
      <dgm:prSet presAssocID="{EED3821C-70CE-41FE-A657-269EECD5E1D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D1B7620-C233-47A2-9A45-91599E7EA102}" type="pres">
      <dgm:prSet presAssocID="{060F1A7E-00F4-4CF1-B676-B614612860CC}" presName="hierRoot2" presStyleCnt="0"/>
      <dgm:spPr/>
    </dgm:pt>
    <dgm:pt modelId="{BB581FC5-C01C-4221-B2F9-88C8E20676B1}" type="pres">
      <dgm:prSet presAssocID="{060F1A7E-00F4-4CF1-B676-B614612860CC}" presName="composite2" presStyleCnt="0"/>
      <dgm:spPr/>
    </dgm:pt>
    <dgm:pt modelId="{2E3B558C-38E9-4474-ABD4-D801705D5D2E}" type="pres">
      <dgm:prSet presAssocID="{060F1A7E-00F4-4CF1-B676-B614612860CC}" presName="background2" presStyleLbl="node2" presStyleIdx="0" presStyleCnt="2"/>
      <dgm:spPr/>
    </dgm:pt>
    <dgm:pt modelId="{910C03D6-133C-4DF7-8A51-391DF4926419}" type="pres">
      <dgm:prSet presAssocID="{060F1A7E-00F4-4CF1-B676-B614612860CC}" presName="text2" presStyleLbl="fgAcc2" presStyleIdx="0" presStyleCnt="2" custScaleX="200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8DBF33-1B58-4062-BD0E-54DAAA6F1EA1}" type="pres">
      <dgm:prSet presAssocID="{060F1A7E-00F4-4CF1-B676-B614612860CC}" presName="hierChild3" presStyleCnt="0"/>
      <dgm:spPr/>
    </dgm:pt>
    <dgm:pt modelId="{958F2526-3E87-4A00-AF20-A1E6202280B6}" type="pres">
      <dgm:prSet presAssocID="{D8CD745F-7584-4AC5-93CD-EE8B8FDCEB7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7A11AAD4-D0CB-450D-A55C-273748E557A6}" type="pres">
      <dgm:prSet presAssocID="{3B7694DD-01DE-4E18-8223-E7753589A278}" presName="hierRoot3" presStyleCnt="0"/>
      <dgm:spPr/>
    </dgm:pt>
    <dgm:pt modelId="{E1CB8B93-2BA9-4D5B-A6E1-B2331FFBE913}" type="pres">
      <dgm:prSet presAssocID="{3B7694DD-01DE-4E18-8223-E7753589A278}" presName="composite3" presStyleCnt="0"/>
      <dgm:spPr/>
    </dgm:pt>
    <dgm:pt modelId="{E6198492-8A55-43E5-8166-7CBFB7FF91BB}" type="pres">
      <dgm:prSet presAssocID="{3B7694DD-01DE-4E18-8223-E7753589A278}" presName="background3" presStyleLbl="node3" presStyleIdx="0" presStyleCnt="2"/>
      <dgm:spPr/>
    </dgm:pt>
    <dgm:pt modelId="{14023468-687F-45D4-AB27-7DC99A8464E3}" type="pres">
      <dgm:prSet presAssocID="{3B7694DD-01DE-4E18-8223-E7753589A278}" presName="text3" presStyleLbl="fgAcc3" presStyleIdx="0" presStyleCnt="2" custScaleX="2085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BE8765-092A-4CAA-A87F-058B6AB97366}" type="pres">
      <dgm:prSet presAssocID="{3B7694DD-01DE-4E18-8223-E7753589A278}" presName="hierChild4" presStyleCnt="0"/>
      <dgm:spPr/>
    </dgm:pt>
    <dgm:pt modelId="{FA50CCB2-B74B-400B-B815-89C7E5C66EC4}" type="pres">
      <dgm:prSet presAssocID="{B840025D-1945-4328-BDEB-E64ED2A3EA3F}" presName="Name23" presStyleLbl="parChTrans1D4" presStyleIdx="0" presStyleCnt="2"/>
      <dgm:spPr/>
      <dgm:t>
        <a:bodyPr/>
        <a:lstStyle/>
        <a:p>
          <a:endParaRPr lang="ru-RU"/>
        </a:p>
      </dgm:t>
    </dgm:pt>
    <dgm:pt modelId="{C1041840-BC83-4332-A4A0-832F44DC7785}" type="pres">
      <dgm:prSet presAssocID="{9C31F8E2-FA8C-4BF8-8464-ADC9C90894A3}" presName="hierRoot4" presStyleCnt="0"/>
      <dgm:spPr/>
    </dgm:pt>
    <dgm:pt modelId="{D44DAEBE-F7E4-4E96-81BD-058BA7F4BD9B}" type="pres">
      <dgm:prSet presAssocID="{9C31F8E2-FA8C-4BF8-8464-ADC9C90894A3}" presName="composite4" presStyleCnt="0"/>
      <dgm:spPr/>
    </dgm:pt>
    <dgm:pt modelId="{7CBFC9C9-C295-4926-907A-AEF58BC8012A}" type="pres">
      <dgm:prSet presAssocID="{9C31F8E2-FA8C-4BF8-8464-ADC9C90894A3}" presName="background4" presStyleLbl="node4" presStyleIdx="0" presStyleCnt="2"/>
      <dgm:spPr/>
    </dgm:pt>
    <dgm:pt modelId="{FFC37096-75E7-49DB-8F48-9ED2E2F50399}" type="pres">
      <dgm:prSet presAssocID="{9C31F8E2-FA8C-4BF8-8464-ADC9C90894A3}" presName="text4" presStyleLbl="fgAcc4" presStyleIdx="0" presStyleCnt="2" custScaleX="2078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26961C-CC67-46E9-BF6B-416FDD702EBB}" type="pres">
      <dgm:prSet presAssocID="{9C31F8E2-FA8C-4BF8-8464-ADC9C90894A3}" presName="hierChild5" presStyleCnt="0"/>
      <dgm:spPr/>
    </dgm:pt>
    <dgm:pt modelId="{A93B5EA4-3753-457C-AB0E-F6F414D9879A}" type="pres">
      <dgm:prSet presAssocID="{57E5DC7C-B703-4B58-B2A6-FEFCFFED684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C945B1F-A40C-47CA-98FF-60DB799F3FE6}" type="pres">
      <dgm:prSet presAssocID="{6E135046-2487-438F-90DB-CE0DFAC697C1}" presName="hierRoot2" presStyleCnt="0"/>
      <dgm:spPr/>
    </dgm:pt>
    <dgm:pt modelId="{3D5B2E1A-77BC-4C18-93E1-853C40BC66F3}" type="pres">
      <dgm:prSet presAssocID="{6E135046-2487-438F-90DB-CE0DFAC697C1}" presName="composite2" presStyleCnt="0"/>
      <dgm:spPr/>
    </dgm:pt>
    <dgm:pt modelId="{290DD2AB-ECAA-4302-BE7F-5E9726F13E99}" type="pres">
      <dgm:prSet presAssocID="{6E135046-2487-438F-90DB-CE0DFAC697C1}" presName="background2" presStyleLbl="node2" presStyleIdx="1" presStyleCnt="2"/>
      <dgm:spPr/>
    </dgm:pt>
    <dgm:pt modelId="{CFEAAAEE-88FE-4CFB-B96E-1509C22ED96E}" type="pres">
      <dgm:prSet presAssocID="{6E135046-2487-438F-90DB-CE0DFAC697C1}" presName="text2" presStyleLbl="fgAcc2" presStyleIdx="1" presStyleCnt="2" custScaleX="2055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C420BF-BCB8-4F1A-A282-5FDA977931D1}" type="pres">
      <dgm:prSet presAssocID="{6E135046-2487-438F-90DB-CE0DFAC697C1}" presName="hierChild3" presStyleCnt="0"/>
      <dgm:spPr/>
    </dgm:pt>
    <dgm:pt modelId="{59340948-03B2-486B-8563-CE3E28380B85}" type="pres">
      <dgm:prSet presAssocID="{C9DAE796-524F-4A79-99E0-72471012E28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F682901E-5C51-4FCE-8811-97BEDF764F6B}" type="pres">
      <dgm:prSet presAssocID="{86D32580-5862-4326-92BB-5D9908EE5BF7}" presName="hierRoot3" presStyleCnt="0"/>
      <dgm:spPr/>
    </dgm:pt>
    <dgm:pt modelId="{0EB2C029-C51C-419C-A13D-2D9D1A6305E9}" type="pres">
      <dgm:prSet presAssocID="{86D32580-5862-4326-92BB-5D9908EE5BF7}" presName="composite3" presStyleCnt="0"/>
      <dgm:spPr/>
    </dgm:pt>
    <dgm:pt modelId="{68D0508F-5AC0-4BEC-B66C-070D1731264D}" type="pres">
      <dgm:prSet presAssocID="{86D32580-5862-4326-92BB-5D9908EE5BF7}" presName="background3" presStyleLbl="node3" presStyleIdx="1" presStyleCnt="2"/>
      <dgm:spPr/>
    </dgm:pt>
    <dgm:pt modelId="{2ECDBE71-DFD1-44B6-BA43-EFB6CAEBBE91}" type="pres">
      <dgm:prSet presAssocID="{86D32580-5862-4326-92BB-5D9908EE5BF7}" presName="text3" presStyleLbl="fgAcc3" presStyleIdx="1" presStyleCnt="2" custScaleX="2053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AF145B-5C82-45DE-B063-C8EAE29973B1}" type="pres">
      <dgm:prSet presAssocID="{86D32580-5862-4326-92BB-5D9908EE5BF7}" presName="hierChild4" presStyleCnt="0"/>
      <dgm:spPr/>
    </dgm:pt>
    <dgm:pt modelId="{00F2EDDB-1C52-4EB1-90BF-7D8D4D98BFE5}" type="pres">
      <dgm:prSet presAssocID="{70650D11-7CDB-4EE1-B346-D3B57773D2C7}" presName="Name23" presStyleLbl="parChTrans1D4" presStyleIdx="1" presStyleCnt="2"/>
      <dgm:spPr/>
      <dgm:t>
        <a:bodyPr/>
        <a:lstStyle/>
        <a:p>
          <a:endParaRPr lang="ru-RU"/>
        </a:p>
      </dgm:t>
    </dgm:pt>
    <dgm:pt modelId="{1E652E3C-EFF0-48F0-8FB0-2FBFB930B118}" type="pres">
      <dgm:prSet presAssocID="{C218E788-C0B2-43A9-9DF6-4AD428719BBD}" presName="hierRoot4" presStyleCnt="0"/>
      <dgm:spPr/>
    </dgm:pt>
    <dgm:pt modelId="{2CD150D9-CEAB-42A1-BAC9-6461592854D4}" type="pres">
      <dgm:prSet presAssocID="{C218E788-C0B2-43A9-9DF6-4AD428719BBD}" presName="composite4" presStyleCnt="0"/>
      <dgm:spPr/>
    </dgm:pt>
    <dgm:pt modelId="{426F0EF8-F33D-4C9B-8342-46F03AE56730}" type="pres">
      <dgm:prSet presAssocID="{C218E788-C0B2-43A9-9DF6-4AD428719BBD}" presName="background4" presStyleLbl="node4" presStyleIdx="1" presStyleCnt="2"/>
      <dgm:spPr/>
    </dgm:pt>
    <dgm:pt modelId="{55523C14-189F-495E-B14C-9311F2A3EA6C}" type="pres">
      <dgm:prSet presAssocID="{C218E788-C0B2-43A9-9DF6-4AD428719BBD}" presName="text4" presStyleLbl="fgAcc4" presStyleIdx="1" presStyleCnt="2" custScaleX="2013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D6F001-24D8-4D4B-8BAD-C446D0E3BDEB}" type="pres">
      <dgm:prSet presAssocID="{C218E788-C0B2-43A9-9DF6-4AD428719BBD}" presName="hierChild5" presStyleCnt="0"/>
      <dgm:spPr/>
    </dgm:pt>
  </dgm:ptLst>
  <dgm:cxnLst>
    <dgm:cxn modelId="{9C3A01BE-73B0-490B-8DF8-6014BB59D89E}" type="presOf" srcId="{57E5DC7C-B703-4B58-B2A6-FEFCFFED6843}" destId="{A93B5EA4-3753-457C-AB0E-F6F414D9879A}" srcOrd="0" destOrd="0" presId="urn:microsoft.com/office/officeart/2005/8/layout/hierarchy1"/>
    <dgm:cxn modelId="{40D00676-7A4C-4566-8B7B-995EFDE46EDA}" type="presOf" srcId="{B840025D-1945-4328-BDEB-E64ED2A3EA3F}" destId="{FA50CCB2-B74B-400B-B815-89C7E5C66EC4}" srcOrd="0" destOrd="0" presId="urn:microsoft.com/office/officeart/2005/8/layout/hierarchy1"/>
    <dgm:cxn modelId="{BF32E843-7BA4-4223-A142-B8E51CB4E88C}" type="presOf" srcId="{0D16ECD0-FE45-4C30-9BAF-FAAAAD587C9E}" destId="{75B3A28B-695F-4116-A3BA-5ADAC0E88B70}" srcOrd="0" destOrd="0" presId="urn:microsoft.com/office/officeart/2005/8/layout/hierarchy1"/>
    <dgm:cxn modelId="{633667BE-08CA-412F-B1A4-07D120652E86}" type="presOf" srcId="{86D32580-5862-4326-92BB-5D9908EE5BF7}" destId="{2ECDBE71-DFD1-44B6-BA43-EFB6CAEBBE91}" srcOrd="0" destOrd="0" presId="urn:microsoft.com/office/officeart/2005/8/layout/hierarchy1"/>
    <dgm:cxn modelId="{509FBBEF-01A7-4C84-AEE4-4DCC0DB70E21}" type="presOf" srcId="{C9DAE796-524F-4A79-99E0-72471012E28F}" destId="{59340948-03B2-486B-8563-CE3E28380B85}" srcOrd="0" destOrd="0" presId="urn:microsoft.com/office/officeart/2005/8/layout/hierarchy1"/>
    <dgm:cxn modelId="{1FE5FBA4-ECDB-44D5-A183-CBE34D9A26F7}" type="presOf" srcId="{6A85D364-764D-4A2B-BA73-D9FCE675CB76}" destId="{E9CC87D3-ABE7-4A22-89D6-E1D2F10980FB}" srcOrd="0" destOrd="0" presId="urn:microsoft.com/office/officeart/2005/8/layout/hierarchy1"/>
    <dgm:cxn modelId="{7DC915EF-EC75-4692-A6F0-159BE26FE6B7}" type="presOf" srcId="{70650D11-7CDB-4EE1-B346-D3B57773D2C7}" destId="{00F2EDDB-1C52-4EB1-90BF-7D8D4D98BFE5}" srcOrd="0" destOrd="0" presId="urn:microsoft.com/office/officeart/2005/8/layout/hierarchy1"/>
    <dgm:cxn modelId="{43194FF1-0031-46BC-8A79-5561240A632D}" type="presOf" srcId="{D8CD745F-7584-4AC5-93CD-EE8B8FDCEB72}" destId="{958F2526-3E87-4A00-AF20-A1E6202280B6}" srcOrd="0" destOrd="0" presId="urn:microsoft.com/office/officeart/2005/8/layout/hierarchy1"/>
    <dgm:cxn modelId="{55CE7502-519D-49F2-BC9D-640469708B7C}" srcId="{6A85D364-764D-4A2B-BA73-D9FCE675CB76}" destId="{6E135046-2487-438F-90DB-CE0DFAC697C1}" srcOrd="1" destOrd="0" parTransId="{57E5DC7C-B703-4B58-B2A6-FEFCFFED6843}" sibTransId="{A102E55C-0C01-4FAD-B4FD-9040FD2F2DDD}"/>
    <dgm:cxn modelId="{1C74FB52-BB36-4CAC-9189-5634436F4E7A}" type="presOf" srcId="{6E135046-2487-438F-90DB-CE0DFAC697C1}" destId="{CFEAAAEE-88FE-4CFB-B96E-1509C22ED96E}" srcOrd="0" destOrd="0" presId="urn:microsoft.com/office/officeart/2005/8/layout/hierarchy1"/>
    <dgm:cxn modelId="{9DD76269-B054-45BF-8D55-CE0C936A1E34}" type="presOf" srcId="{060F1A7E-00F4-4CF1-B676-B614612860CC}" destId="{910C03D6-133C-4DF7-8A51-391DF4926419}" srcOrd="0" destOrd="0" presId="urn:microsoft.com/office/officeart/2005/8/layout/hierarchy1"/>
    <dgm:cxn modelId="{F6F25EDC-58ED-4254-9083-9B03721E78AB}" srcId="{86D32580-5862-4326-92BB-5D9908EE5BF7}" destId="{C218E788-C0B2-43A9-9DF6-4AD428719BBD}" srcOrd="0" destOrd="0" parTransId="{70650D11-7CDB-4EE1-B346-D3B57773D2C7}" sibTransId="{2D04331F-34E8-434F-998E-9B0440CFA61A}"/>
    <dgm:cxn modelId="{AE07C155-F2FC-45C1-8D5F-E266202092B3}" type="presOf" srcId="{C218E788-C0B2-43A9-9DF6-4AD428719BBD}" destId="{55523C14-189F-495E-B14C-9311F2A3EA6C}" srcOrd="0" destOrd="0" presId="urn:microsoft.com/office/officeart/2005/8/layout/hierarchy1"/>
    <dgm:cxn modelId="{B424DA84-4A5F-4580-9AC2-6A358F410072}" srcId="{6A85D364-764D-4A2B-BA73-D9FCE675CB76}" destId="{060F1A7E-00F4-4CF1-B676-B614612860CC}" srcOrd="0" destOrd="0" parTransId="{EED3821C-70CE-41FE-A657-269EECD5E1DB}" sibTransId="{9B5BD3AC-490B-4404-90E6-C8792245A745}"/>
    <dgm:cxn modelId="{BAE6FE7F-F8A8-459C-8785-4AE39D3788F4}" srcId="{0D16ECD0-FE45-4C30-9BAF-FAAAAD587C9E}" destId="{6A85D364-764D-4A2B-BA73-D9FCE675CB76}" srcOrd="0" destOrd="0" parTransId="{D545A757-BFAA-46E5-A160-1008D5542EBC}" sibTransId="{61535AB5-1682-4F59-AFDE-7A75C3E19C31}"/>
    <dgm:cxn modelId="{CB97E3F9-8905-4C3A-9610-46DFF79836D8}" type="presOf" srcId="{9C31F8E2-FA8C-4BF8-8464-ADC9C90894A3}" destId="{FFC37096-75E7-49DB-8F48-9ED2E2F50399}" srcOrd="0" destOrd="0" presId="urn:microsoft.com/office/officeart/2005/8/layout/hierarchy1"/>
    <dgm:cxn modelId="{31EB2A7A-72D3-4A3B-B56B-4DAB8833D6E0}" srcId="{060F1A7E-00F4-4CF1-B676-B614612860CC}" destId="{3B7694DD-01DE-4E18-8223-E7753589A278}" srcOrd="0" destOrd="0" parTransId="{D8CD745F-7584-4AC5-93CD-EE8B8FDCEB72}" sibTransId="{327C57FD-204F-428D-A987-E0BDB1666821}"/>
    <dgm:cxn modelId="{66DEF177-8241-4857-843E-737C1F09875C}" type="presOf" srcId="{EED3821C-70CE-41FE-A657-269EECD5E1DB}" destId="{37100543-A581-45B1-A114-6D57D6E6B8B5}" srcOrd="0" destOrd="0" presId="urn:microsoft.com/office/officeart/2005/8/layout/hierarchy1"/>
    <dgm:cxn modelId="{C874B5D6-631D-43B3-9EB4-07C9B58CC3B7}" type="presOf" srcId="{3B7694DD-01DE-4E18-8223-E7753589A278}" destId="{14023468-687F-45D4-AB27-7DC99A8464E3}" srcOrd="0" destOrd="0" presId="urn:microsoft.com/office/officeart/2005/8/layout/hierarchy1"/>
    <dgm:cxn modelId="{E2603751-9F61-4622-8389-F6D5AD089E16}" srcId="{6E135046-2487-438F-90DB-CE0DFAC697C1}" destId="{86D32580-5862-4326-92BB-5D9908EE5BF7}" srcOrd="0" destOrd="0" parTransId="{C9DAE796-524F-4A79-99E0-72471012E28F}" sibTransId="{FF0FD085-D76C-4294-99EC-5B94DA35CD98}"/>
    <dgm:cxn modelId="{DA3BDBB4-D84D-462C-9FB8-F69CDFD44A49}" srcId="{3B7694DD-01DE-4E18-8223-E7753589A278}" destId="{9C31F8E2-FA8C-4BF8-8464-ADC9C90894A3}" srcOrd="0" destOrd="0" parTransId="{B840025D-1945-4328-BDEB-E64ED2A3EA3F}" sibTransId="{17DA05AF-3811-4024-8EB6-BE9DE6D509A5}"/>
    <dgm:cxn modelId="{D537133D-6A15-4A3A-929F-EEC0A89D76A6}" type="presParOf" srcId="{75B3A28B-695F-4116-A3BA-5ADAC0E88B70}" destId="{997CDB3D-79EF-4B8E-8770-0DDAC5071180}" srcOrd="0" destOrd="0" presId="urn:microsoft.com/office/officeart/2005/8/layout/hierarchy1"/>
    <dgm:cxn modelId="{5E06A8C1-692B-4144-9D4F-5B6E7D56D149}" type="presParOf" srcId="{997CDB3D-79EF-4B8E-8770-0DDAC5071180}" destId="{DCC0A79E-391C-4270-85FE-CC72FD66AC7F}" srcOrd="0" destOrd="0" presId="urn:microsoft.com/office/officeart/2005/8/layout/hierarchy1"/>
    <dgm:cxn modelId="{B8930B14-C604-4B34-9967-462DED8E4114}" type="presParOf" srcId="{DCC0A79E-391C-4270-85FE-CC72FD66AC7F}" destId="{FF5AE25E-51E3-4F46-9EC2-482435E49EFA}" srcOrd="0" destOrd="0" presId="urn:microsoft.com/office/officeart/2005/8/layout/hierarchy1"/>
    <dgm:cxn modelId="{1687ADE7-FF2A-458A-AF50-87B2161DB183}" type="presParOf" srcId="{DCC0A79E-391C-4270-85FE-CC72FD66AC7F}" destId="{E9CC87D3-ABE7-4A22-89D6-E1D2F10980FB}" srcOrd="1" destOrd="0" presId="urn:microsoft.com/office/officeart/2005/8/layout/hierarchy1"/>
    <dgm:cxn modelId="{2AF3F084-2883-4485-89A1-66A786AAACE3}" type="presParOf" srcId="{997CDB3D-79EF-4B8E-8770-0DDAC5071180}" destId="{F9F5162E-F9FF-4079-9547-7CD5C0C884C8}" srcOrd="1" destOrd="0" presId="urn:microsoft.com/office/officeart/2005/8/layout/hierarchy1"/>
    <dgm:cxn modelId="{21DA8C33-9F31-4A36-B7F5-AF3B3CDEAAC9}" type="presParOf" srcId="{F9F5162E-F9FF-4079-9547-7CD5C0C884C8}" destId="{37100543-A581-45B1-A114-6D57D6E6B8B5}" srcOrd="0" destOrd="0" presId="urn:microsoft.com/office/officeart/2005/8/layout/hierarchy1"/>
    <dgm:cxn modelId="{88AB1D7C-247C-4B5A-9C5D-DF4ED2FD5B54}" type="presParOf" srcId="{F9F5162E-F9FF-4079-9547-7CD5C0C884C8}" destId="{AD1B7620-C233-47A2-9A45-91599E7EA102}" srcOrd="1" destOrd="0" presId="urn:microsoft.com/office/officeart/2005/8/layout/hierarchy1"/>
    <dgm:cxn modelId="{CC62E63D-AC6F-4403-B181-580CBC364BF3}" type="presParOf" srcId="{AD1B7620-C233-47A2-9A45-91599E7EA102}" destId="{BB581FC5-C01C-4221-B2F9-88C8E20676B1}" srcOrd="0" destOrd="0" presId="urn:microsoft.com/office/officeart/2005/8/layout/hierarchy1"/>
    <dgm:cxn modelId="{E107C173-591F-4578-8ACF-E90B223ED132}" type="presParOf" srcId="{BB581FC5-C01C-4221-B2F9-88C8E20676B1}" destId="{2E3B558C-38E9-4474-ABD4-D801705D5D2E}" srcOrd="0" destOrd="0" presId="urn:microsoft.com/office/officeart/2005/8/layout/hierarchy1"/>
    <dgm:cxn modelId="{C9E54317-219E-41E6-B641-303524ED236B}" type="presParOf" srcId="{BB581FC5-C01C-4221-B2F9-88C8E20676B1}" destId="{910C03D6-133C-4DF7-8A51-391DF4926419}" srcOrd="1" destOrd="0" presId="urn:microsoft.com/office/officeart/2005/8/layout/hierarchy1"/>
    <dgm:cxn modelId="{D7A3C060-1329-496B-83B3-41221AED14F5}" type="presParOf" srcId="{AD1B7620-C233-47A2-9A45-91599E7EA102}" destId="{CA8DBF33-1B58-4062-BD0E-54DAAA6F1EA1}" srcOrd="1" destOrd="0" presId="urn:microsoft.com/office/officeart/2005/8/layout/hierarchy1"/>
    <dgm:cxn modelId="{F5A898C8-4006-4CC7-BAAD-4AA900CBFF62}" type="presParOf" srcId="{CA8DBF33-1B58-4062-BD0E-54DAAA6F1EA1}" destId="{958F2526-3E87-4A00-AF20-A1E6202280B6}" srcOrd="0" destOrd="0" presId="urn:microsoft.com/office/officeart/2005/8/layout/hierarchy1"/>
    <dgm:cxn modelId="{E0939A1F-A258-4721-8272-363F9435311A}" type="presParOf" srcId="{CA8DBF33-1B58-4062-BD0E-54DAAA6F1EA1}" destId="{7A11AAD4-D0CB-450D-A55C-273748E557A6}" srcOrd="1" destOrd="0" presId="urn:microsoft.com/office/officeart/2005/8/layout/hierarchy1"/>
    <dgm:cxn modelId="{356EE7EE-61A4-4D9E-B11A-4C48B2226600}" type="presParOf" srcId="{7A11AAD4-D0CB-450D-A55C-273748E557A6}" destId="{E1CB8B93-2BA9-4D5B-A6E1-B2331FFBE913}" srcOrd="0" destOrd="0" presId="urn:microsoft.com/office/officeart/2005/8/layout/hierarchy1"/>
    <dgm:cxn modelId="{B863ABC2-D1B1-4B63-B42D-A2860EC93C3E}" type="presParOf" srcId="{E1CB8B93-2BA9-4D5B-A6E1-B2331FFBE913}" destId="{E6198492-8A55-43E5-8166-7CBFB7FF91BB}" srcOrd="0" destOrd="0" presId="urn:microsoft.com/office/officeart/2005/8/layout/hierarchy1"/>
    <dgm:cxn modelId="{86CBEC8A-3ED2-445C-A481-FC0FCA7CC338}" type="presParOf" srcId="{E1CB8B93-2BA9-4D5B-A6E1-B2331FFBE913}" destId="{14023468-687F-45D4-AB27-7DC99A8464E3}" srcOrd="1" destOrd="0" presId="urn:microsoft.com/office/officeart/2005/8/layout/hierarchy1"/>
    <dgm:cxn modelId="{B9D597C8-8529-4247-81E2-AFDD445D7C3C}" type="presParOf" srcId="{7A11AAD4-D0CB-450D-A55C-273748E557A6}" destId="{15BE8765-092A-4CAA-A87F-058B6AB97366}" srcOrd="1" destOrd="0" presId="urn:microsoft.com/office/officeart/2005/8/layout/hierarchy1"/>
    <dgm:cxn modelId="{B9E9CF27-E9C4-4FE7-B7F4-1CB3362964A1}" type="presParOf" srcId="{15BE8765-092A-4CAA-A87F-058B6AB97366}" destId="{FA50CCB2-B74B-400B-B815-89C7E5C66EC4}" srcOrd="0" destOrd="0" presId="urn:microsoft.com/office/officeart/2005/8/layout/hierarchy1"/>
    <dgm:cxn modelId="{A9C1492E-7528-4ABA-B7D2-F387E0CD4364}" type="presParOf" srcId="{15BE8765-092A-4CAA-A87F-058B6AB97366}" destId="{C1041840-BC83-4332-A4A0-832F44DC7785}" srcOrd="1" destOrd="0" presId="urn:microsoft.com/office/officeart/2005/8/layout/hierarchy1"/>
    <dgm:cxn modelId="{EED59877-18D5-49FA-8DC7-BB8A6E0A2987}" type="presParOf" srcId="{C1041840-BC83-4332-A4A0-832F44DC7785}" destId="{D44DAEBE-F7E4-4E96-81BD-058BA7F4BD9B}" srcOrd="0" destOrd="0" presId="urn:microsoft.com/office/officeart/2005/8/layout/hierarchy1"/>
    <dgm:cxn modelId="{095958BB-0098-4C30-90F6-2579DC487370}" type="presParOf" srcId="{D44DAEBE-F7E4-4E96-81BD-058BA7F4BD9B}" destId="{7CBFC9C9-C295-4926-907A-AEF58BC8012A}" srcOrd="0" destOrd="0" presId="urn:microsoft.com/office/officeart/2005/8/layout/hierarchy1"/>
    <dgm:cxn modelId="{3F159075-8D12-4BE9-AA2D-2B8049C0637D}" type="presParOf" srcId="{D44DAEBE-F7E4-4E96-81BD-058BA7F4BD9B}" destId="{FFC37096-75E7-49DB-8F48-9ED2E2F50399}" srcOrd="1" destOrd="0" presId="urn:microsoft.com/office/officeart/2005/8/layout/hierarchy1"/>
    <dgm:cxn modelId="{B337EB08-E288-48CB-90F4-C71CC0AD9013}" type="presParOf" srcId="{C1041840-BC83-4332-A4A0-832F44DC7785}" destId="{2726961C-CC67-46E9-BF6B-416FDD702EBB}" srcOrd="1" destOrd="0" presId="urn:microsoft.com/office/officeart/2005/8/layout/hierarchy1"/>
    <dgm:cxn modelId="{EAE03D20-0AC2-4631-8F19-A35C5B21BA6E}" type="presParOf" srcId="{F9F5162E-F9FF-4079-9547-7CD5C0C884C8}" destId="{A93B5EA4-3753-457C-AB0E-F6F414D9879A}" srcOrd="2" destOrd="0" presId="urn:microsoft.com/office/officeart/2005/8/layout/hierarchy1"/>
    <dgm:cxn modelId="{FDAD2269-FF9D-4A6B-A7BD-4470D979C4A1}" type="presParOf" srcId="{F9F5162E-F9FF-4079-9547-7CD5C0C884C8}" destId="{EC945B1F-A40C-47CA-98FF-60DB799F3FE6}" srcOrd="3" destOrd="0" presId="urn:microsoft.com/office/officeart/2005/8/layout/hierarchy1"/>
    <dgm:cxn modelId="{486869E4-EC91-4153-A817-196FE14D6BE4}" type="presParOf" srcId="{EC945B1F-A40C-47CA-98FF-60DB799F3FE6}" destId="{3D5B2E1A-77BC-4C18-93E1-853C40BC66F3}" srcOrd="0" destOrd="0" presId="urn:microsoft.com/office/officeart/2005/8/layout/hierarchy1"/>
    <dgm:cxn modelId="{9D7AE511-6499-470D-9CF8-6BC5843E2604}" type="presParOf" srcId="{3D5B2E1A-77BC-4C18-93E1-853C40BC66F3}" destId="{290DD2AB-ECAA-4302-BE7F-5E9726F13E99}" srcOrd="0" destOrd="0" presId="urn:microsoft.com/office/officeart/2005/8/layout/hierarchy1"/>
    <dgm:cxn modelId="{709C643D-7E11-479D-AE31-92830D766FE4}" type="presParOf" srcId="{3D5B2E1A-77BC-4C18-93E1-853C40BC66F3}" destId="{CFEAAAEE-88FE-4CFB-B96E-1509C22ED96E}" srcOrd="1" destOrd="0" presId="urn:microsoft.com/office/officeart/2005/8/layout/hierarchy1"/>
    <dgm:cxn modelId="{112F0C82-E722-4E4B-8F47-02DBFD71DC53}" type="presParOf" srcId="{EC945B1F-A40C-47CA-98FF-60DB799F3FE6}" destId="{C3C420BF-BCB8-4F1A-A282-5FDA977931D1}" srcOrd="1" destOrd="0" presId="urn:microsoft.com/office/officeart/2005/8/layout/hierarchy1"/>
    <dgm:cxn modelId="{64CFE1C3-BD96-444E-9D55-076692B333CA}" type="presParOf" srcId="{C3C420BF-BCB8-4F1A-A282-5FDA977931D1}" destId="{59340948-03B2-486B-8563-CE3E28380B85}" srcOrd="0" destOrd="0" presId="urn:microsoft.com/office/officeart/2005/8/layout/hierarchy1"/>
    <dgm:cxn modelId="{54FE4742-909D-4D0C-A858-5197D5AA5683}" type="presParOf" srcId="{C3C420BF-BCB8-4F1A-A282-5FDA977931D1}" destId="{F682901E-5C51-4FCE-8811-97BEDF764F6B}" srcOrd="1" destOrd="0" presId="urn:microsoft.com/office/officeart/2005/8/layout/hierarchy1"/>
    <dgm:cxn modelId="{D1CEAA03-D7F6-4ED0-A92E-65BD66718251}" type="presParOf" srcId="{F682901E-5C51-4FCE-8811-97BEDF764F6B}" destId="{0EB2C029-C51C-419C-A13D-2D9D1A6305E9}" srcOrd="0" destOrd="0" presId="urn:microsoft.com/office/officeart/2005/8/layout/hierarchy1"/>
    <dgm:cxn modelId="{C2E4BD57-F047-475C-8769-ED6AA0498A90}" type="presParOf" srcId="{0EB2C029-C51C-419C-A13D-2D9D1A6305E9}" destId="{68D0508F-5AC0-4BEC-B66C-070D1731264D}" srcOrd="0" destOrd="0" presId="urn:microsoft.com/office/officeart/2005/8/layout/hierarchy1"/>
    <dgm:cxn modelId="{22C40665-4EF7-4637-89EB-36785DD37CBA}" type="presParOf" srcId="{0EB2C029-C51C-419C-A13D-2D9D1A6305E9}" destId="{2ECDBE71-DFD1-44B6-BA43-EFB6CAEBBE91}" srcOrd="1" destOrd="0" presId="urn:microsoft.com/office/officeart/2005/8/layout/hierarchy1"/>
    <dgm:cxn modelId="{18FFB994-1818-4059-BFDB-B0DDA7A9A72E}" type="presParOf" srcId="{F682901E-5C51-4FCE-8811-97BEDF764F6B}" destId="{D8AF145B-5C82-45DE-B063-C8EAE29973B1}" srcOrd="1" destOrd="0" presId="urn:microsoft.com/office/officeart/2005/8/layout/hierarchy1"/>
    <dgm:cxn modelId="{ECC5396F-CB06-47F5-941B-3D39766BD217}" type="presParOf" srcId="{D8AF145B-5C82-45DE-B063-C8EAE29973B1}" destId="{00F2EDDB-1C52-4EB1-90BF-7D8D4D98BFE5}" srcOrd="0" destOrd="0" presId="urn:microsoft.com/office/officeart/2005/8/layout/hierarchy1"/>
    <dgm:cxn modelId="{90681290-33B9-458A-8463-E0A070B1ADA8}" type="presParOf" srcId="{D8AF145B-5C82-45DE-B063-C8EAE29973B1}" destId="{1E652E3C-EFF0-48F0-8FB0-2FBFB930B118}" srcOrd="1" destOrd="0" presId="urn:microsoft.com/office/officeart/2005/8/layout/hierarchy1"/>
    <dgm:cxn modelId="{BB15C184-6C86-4806-92BF-1EB84DC669A8}" type="presParOf" srcId="{1E652E3C-EFF0-48F0-8FB0-2FBFB930B118}" destId="{2CD150D9-CEAB-42A1-BAC9-6461592854D4}" srcOrd="0" destOrd="0" presId="urn:microsoft.com/office/officeart/2005/8/layout/hierarchy1"/>
    <dgm:cxn modelId="{0FE8CFB9-8469-4D11-81E1-3440CCD6B821}" type="presParOf" srcId="{2CD150D9-CEAB-42A1-BAC9-6461592854D4}" destId="{426F0EF8-F33D-4C9B-8342-46F03AE56730}" srcOrd="0" destOrd="0" presId="urn:microsoft.com/office/officeart/2005/8/layout/hierarchy1"/>
    <dgm:cxn modelId="{8ED2B028-4086-4B53-9AD4-5B980BE02769}" type="presParOf" srcId="{2CD150D9-CEAB-42A1-BAC9-6461592854D4}" destId="{55523C14-189F-495E-B14C-9311F2A3EA6C}" srcOrd="1" destOrd="0" presId="urn:microsoft.com/office/officeart/2005/8/layout/hierarchy1"/>
    <dgm:cxn modelId="{35A8F788-4F4F-4F1A-B0A1-2B1B7AD547E5}" type="presParOf" srcId="{1E652E3C-EFF0-48F0-8FB0-2FBFB930B118}" destId="{EED6F001-24D8-4D4B-8BAD-C446D0E3BD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F0EC5F-1F71-4B0D-949C-DF3468C2175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D73E65-B540-490F-9D27-F21B6BEE897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Экспериментальная площадка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3BE2F4-BC6D-4C9A-8677-8E3D3ECD56C8}" type="parTrans" cxnId="{826E0814-EE4A-4CAC-A0AA-638B967C702C}">
      <dgm:prSet/>
      <dgm:spPr/>
      <dgm:t>
        <a:bodyPr/>
        <a:lstStyle/>
        <a:p>
          <a:endParaRPr lang="ru-RU"/>
        </a:p>
      </dgm:t>
    </dgm:pt>
    <dgm:pt modelId="{C8CB17EB-6370-4EB3-A36D-FBE33BAFED84}" type="sibTrans" cxnId="{826E0814-EE4A-4CAC-A0AA-638B967C702C}">
      <dgm:prSet/>
      <dgm:spPr/>
      <dgm:t>
        <a:bodyPr/>
        <a:lstStyle/>
        <a:p>
          <a:endParaRPr lang="ru-RU"/>
        </a:p>
      </dgm:t>
    </dgm:pt>
    <dgm:pt modelId="{51857CAC-F7A9-469F-940F-D41EF2DFB2D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Педагогическая лаборатория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11DA16-5122-4A30-9C9C-F51D6636AB5C}" type="parTrans" cxnId="{CBE59383-7893-4B2B-AD70-E77284DBB052}">
      <dgm:prSet/>
      <dgm:spPr/>
      <dgm:t>
        <a:bodyPr/>
        <a:lstStyle/>
        <a:p>
          <a:endParaRPr lang="ru-RU"/>
        </a:p>
      </dgm:t>
    </dgm:pt>
    <dgm:pt modelId="{BEAD6F20-6155-4E03-8E76-5C604DAF795D}" type="sibTrans" cxnId="{CBE59383-7893-4B2B-AD70-E77284DBB052}">
      <dgm:prSet/>
      <dgm:spPr/>
      <dgm:t>
        <a:bodyPr/>
        <a:lstStyle/>
        <a:p>
          <a:endParaRPr lang="ru-RU"/>
        </a:p>
      </dgm:t>
    </dgm:pt>
    <dgm:pt modelId="{BE186CDF-46A7-4F21-8149-AAE3B37B398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общего образования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23BC94-1C96-40C9-82A1-6CBF011AEAD3}" type="parTrans" cxnId="{6C63E3A1-01EF-4283-9262-A23B79067FE0}">
      <dgm:prSet/>
      <dgm:spPr/>
      <dgm:t>
        <a:bodyPr/>
        <a:lstStyle/>
        <a:p>
          <a:endParaRPr lang="ru-RU"/>
        </a:p>
      </dgm:t>
    </dgm:pt>
    <dgm:pt modelId="{DA14D307-DC05-4A24-B3F4-6C749267F084}" type="sibTrans" cxnId="{6C63E3A1-01EF-4283-9262-A23B79067FE0}">
      <dgm:prSet/>
      <dgm:spPr/>
      <dgm:t>
        <a:bodyPr/>
        <a:lstStyle/>
        <a:p>
          <a:endParaRPr lang="ru-RU"/>
        </a:p>
      </dgm:t>
    </dgm:pt>
    <dgm:pt modelId="{DEBEEBF6-4CD0-4966-84AD-213C95E1EB29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дополнительного образования СПб.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3CA364-0558-407B-8AB8-D2B473B9297C}" type="parTrans" cxnId="{7258111F-6DEF-4858-8432-30D009CFEFE5}">
      <dgm:prSet/>
      <dgm:spPr/>
      <dgm:t>
        <a:bodyPr/>
        <a:lstStyle/>
        <a:p>
          <a:endParaRPr lang="ru-RU"/>
        </a:p>
      </dgm:t>
    </dgm:pt>
    <dgm:pt modelId="{D110FE45-32BA-401A-A678-0078057F5DD9}" type="sibTrans" cxnId="{7258111F-6DEF-4858-8432-30D009CFEFE5}">
      <dgm:prSet/>
      <dgm:spPr/>
      <dgm:t>
        <a:bodyPr/>
        <a:lstStyle/>
        <a:p>
          <a:endParaRPr lang="ru-RU"/>
        </a:p>
      </dgm:t>
    </dgm:pt>
    <dgm:pt modelId="{17FC0999-D0CE-4726-A53D-B0E36571FA42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подготовки специалистов СПб. 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0B0150-BCF2-4444-A804-7BD23402695C}" type="parTrans" cxnId="{EAC169C5-54F7-40BC-9D9D-55B0903F9C8F}">
      <dgm:prSet/>
      <dgm:spPr/>
      <dgm:t>
        <a:bodyPr/>
        <a:lstStyle/>
        <a:p>
          <a:endParaRPr lang="ru-RU"/>
        </a:p>
      </dgm:t>
    </dgm:pt>
    <dgm:pt modelId="{8217FD5D-AABC-4251-8522-6B179256C03D}" type="sibTrans" cxnId="{EAC169C5-54F7-40BC-9D9D-55B0903F9C8F}">
      <dgm:prSet/>
      <dgm:spPr/>
      <dgm:t>
        <a:bodyPr/>
        <a:lstStyle/>
        <a:p>
          <a:endParaRPr lang="ru-RU"/>
        </a:p>
      </dgm:t>
    </dgm:pt>
    <dgm:pt modelId="{F6B79BE2-C19B-460C-8A55-12CCECC8AE8A}" type="pres">
      <dgm:prSet presAssocID="{75F0EC5F-1F71-4B0D-949C-DF3468C2175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032E7B6-8C6A-4D76-AA73-AEA8B704AF7D}" type="pres">
      <dgm:prSet presAssocID="{75F0EC5F-1F71-4B0D-949C-DF3468C21750}" presName="Name1" presStyleCnt="0"/>
      <dgm:spPr/>
    </dgm:pt>
    <dgm:pt modelId="{A9DA2C0E-1EE3-4BEB-9BE2-FEB7DF78DC88}" type="pres">
      <dgm:prSet presAssocID="{75F0EC5F-1F71-4B0D-949C-DF3468C21750}" presName="cycle" presStyleCnt="0"/>
      <dgm:spPr/>
    </dgm:pt>
    <dgm:pt modelId="{280ACE93-010A-44DE-88EE-B4D53EA5AEF0}" type="pres">
      <dgm:prSet presAssocID="{75F0EC5F-1F71-4B0D-949C-DF3468C21750}" presName="srcNode" presStyleLbl="node1" presStyleIdx="0" presStyleCnt="5"/>
      <dgm:spPr/>
    </dgm:pt>
    <dgm:pt modelId="{4448F72C-93EF-4B87-B68B-BB8601E3E0D7}" type="pres">
      <dgm:prSet presAssocID="{75F0EC5F-1F71-4B0D-949C-DF3468C21750}" presName="conn" presStyleLbl="parChTrans1D2" presStyleIdx="0" presStyleCnt="1"/>
      <dgm:spPr/>
      <dgm:t>
        <a:bodyPr/>
        <a:lstStyle/>
        <a:p>
          <a:endParaRPr lang="ru-RU"/>
        </a:p>
      </dgm:t>
    </dgm:pt>
    <dgm:pt modelId="{D6DC3329-6D79-4662-BAE7-ABD914274CCF}" type="pres">
      <dgm:prSet presAssocID="{75F0EC5F-1F71-4B0D-949C-DF3468C21750}" presName="extraNode" presStyleLbl="node1" presStyleIdx="0" presStyleCnt="5"/>
      <dgm:spPr/>
    </dgm:pt>
    <dgm:pt modelId="{B8860D44-9B2E-42D8-8A88-97B86EB5DF37}" type="pres">
      <dgm:prSet presAssocID="{75F0EC5F-1F71-4B0D-949C-DF3468C21750}" presName="dstNode" presStyleLbl="node1" presStyleIdx="0" presStyleCnt="5"/>
      <dgm:spPr/>
    </dgm:pt>
    <dgm:pt modelId="{30946AAB-CA15-48B2-845D-DC11EC0DD01D}" type="pres">
      <dgm:prSet presAssocID="{EDD73E65-B540-490F-9D27-F21B6BEE897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BF0A3-2571-4594-8ED0-F08A841F1273}" type="pres">
      <dgm:prSet presAssocID="{EDD73E65-B540-490F-9D27-F21B6BEE897C}" presName="accent_1" presStyleCnt="0"/>
      <dgm:spPr/>
    </dgm:pt>
    <dgm:pt modelId="{60465DA4-8465-468C-BF67-5B0D41F75F71}" type="pres">
      <dgm:prSet presAssocID="{EDD73E65-B540-490F-9D27-F21B6BEE897C}" presName="accentRepeatNode" presStyleLbl="solidFgAcc1" presStyleIdx="0" presStyleCnt="5"/>
      <dgm:spPr/>
    </dgm:pt>
    <dgm:pt modelId="{436242B0-2789-4D4E-8276-5CA744FD7BE8}" type="pres">
      <dgm:prSet presAssocID="{51857CAC-F7A9-469F-940F-D41EF2DFB2D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5C391-5590-45C1-9EDE-BB6211C7E668}" type="pres">
      <dgm:prSet presAssocID="{51857CAC-F7A9-469F-940F-D41EF2DFB2D8}" presName="accent_2" presStyleCnt="0"/>
      <dgm:spPr/>
    </dgm:pt>
    <dgm:pt modelId="{CE6273BB-5B97-4783-BE0D-5D783B81A5F6}" type="pres">
      <dgm:prSet presAssocID="{51857CAC-F7A9-469F-940F-D41EF2DFB2D8}" presName="accentRepeatNode" presStyleLbl="solidFgAcc1" presStyleIdx="1" presStyleCnt="5"/>
      <dgm:spPr/>
    </dgm:pt>
    <dgm:pt modelId="{108FC16B-1376-421B-95CE-A728510C6D03}" type="pres">
      <dgm:prSet presAssocID="{BE186CDF-46A7-4F21-8149-AAE3B37B398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0D8D5-59BA-474E-8C1C-3EE4E5D847C7}" type="pres">
      <dgm:prSet presAssocID="{BE186CDF-46A7-4F21-8149-AAE3B37B3989}" presName="accent_3" presStyleCnt="0"/>
      <dgm:spPr/>
    </dgm:pt>
    <dgm:pt modelId="{4D798970-BC6C-49FD-A606-79874526F5F5}" type="pres">
      <dgm:prSet presAssocID="{BE186CDF-46A7-4F21-8149-AAE3B37B3989}" presName="accentRepeatNode" presStyleLbl="solidFgAcc1" presStyleIdx="2" presStyleCnt="5"/>
      <dgm:spPr/>
    </dgm:pt>
    <dgm:pt modelId="{59B56490-664E-41AA-B1EE-854CAB5E276F}" type="pres">
      <dgm:prSet presAssocID="{DEBEEBF6-4CD0-4966-84AD-213C95E1EB2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2A78D-9B83-44B0-B93C-7E3E0FD22B6E}" type="pres">
      <dgm:prSet presAssocID="{DEBEEBF6-4CD0-4966-84AD-213C95E1EB29}" presName="accent_4" presStyleCnt="0"/>
      <dgm:spPr/>
    </dgm:pt>
    <dgm:pt modelId="{7CE9C37A-2DA0-4A27-8C08-A8971840CE7E}" type="pres">
      <dgm:prSet presAssocID="{DEBEEBF6-4CD0-4966-84AD-213C95E1EB29}" presName="accentRepeatNode" presStyleLbl="solidFgAcc1" presStyleIdx="3" presStyleCnt="5"/>
      <dgm:spPr/>
    </dgm:pt>
    <dgm:pt modelId="{3CCC0201-3881-40F0-914E-D8C23BA66A51}" type="pres">
      <dgm:prSet presAssocID="{17FC0999-D0CE-4726-A53D-B0E36571FA4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18282-22B9-49A3-9C4E-0EE2BAD03384}" type="pres">
      <dgm:prSet presAssocID="{17FC0999-D0CE-4726-A53D-B0E36571FA42}" presName="accent_5" presStyleCnt="0"/>
      <dgm:spPr/>
    </dgm:pt>
    <dgm:pt modelId="{4A442229-30D7-4194-B7E3-6EDFCFEF589B}" type="pres">
      <dgm:prSet presAssocID="{17FC0999-D0CE-4726-A53D-B0E36571FA42}" presName="accentRepeatNode" presStyleLbl="solidFgAcc1" presStyleIdx="4" presStyleCnt="5"/>
      <dgm:spPr/>
    </dgm:pt>
  </dgm:ptLst>
  <dgm:cxnLst>
    <dgm:cxn modelId="{7258111F-6DEF-4858-8432-30D009CFEFE5}" srcId="{75F0EC5F-1F71-4B0D-949C-DF3468C21750}" destId="{DEBEEBF6-4CD0-4966-84AD-213C95E1EB29}" srcOrd="3" destOrd="0" parTransId="{163CA364-0558-407B-8AB8-D2B473B9297C}" sibTransId="{D110FE45-32BA-401A-A678-0078057F5DD9}"/>
    <dgm:cxn modelId="{58F12BB5-BB09-4808-8781-ACA7414D6F92}" type="presOf" srcId="{BE186CDF-46A7-4F21-8149-AAE3B37B3989}" destId="{108FC16B-1376-421B-95CE-A728510C6D03}" srcOrd="0" destOrd="0" presId="urn:microsoft.com/office/officeart/2008/layout/VerticalCurvedList"/>
    <dgm:cxn modelId="{B51EBA7D-F4C9-48D1-A5CF-DA6008AB235B}" type="presOf" srcId="{75F0EC5F-1F71-4B0D-949C-DF3468C21750}" destId="{F6B79BE2-C19B-460C-8A55-12CCECC8AE8A}" srcOrd="0" destOrd="0" presId="urn:microsoft.com/office/officeart/2008/layout/VerticalCurvedList"/>
    <dgm:cxn modelId="{F01829F8-219A-4A81-A34C-8C846C0FAD1A}" type="presOf" srcId="{DEBEEBF6-4CD0-4966-84AD-213C95E1EB29}" destId="{59B56490-664E-41AA-B1EE-854CAB5E276F}" srcOrd="0" destOrd="0" presId="urn:microsoft.com/office/officeart/2008/layout/VerticalCurvedList"/>
    <dgm:cxn modelId="{EAC169C5-54F7-40BC-9D9D-55B0903F9C8F}" srcId="{75F0EC5F-1F71-4B0D-949C-DF3468C21750}" destId="{17FC0999-D0CE-4726-A53D-B0E36571FA42}" srcOrd="4" destOrd="0" parTransId="{070B0150-BCF2-4444-A804-7BD23402695C}" sibTransId="{8217FD5D-AABC-4251-8522-6B179256C03D}"/>
    <dgm:cxn modelId="{826E0814-EE4A-4CAC-A0AA-638B967C702C}" srcId="{75F0EC5F-1F71-4B0D-949C-DF3468C21750}" destId="{EDD73E65-B540-490F-9D27-F21B6BEE897C}" srcOrd="0" destOrd="0" parTransId="{843BE2F4-BC6D-4C9A-8677-8E3D3ECD56C8}" sibTransId="{C8CB17EB-6370-4EB3-A36D-FBE33BAFED84}"/>
    <dgm:cxn modelId="{8445EA6B-6A05-4EB7-A4DA-C9D25D69EF97}" type="presOf" srcId="{17FC0999-D0CE-4726-A53D-B0E36571FA42}" destId="{3CCC0201-3881-40F0-914E-D8C23BA66A51}" srcOrd="0" destOrd="0" presId="urn:microsoft.com/office/officeart/2008/layout/VerticalCurvedList"/>
    <dgm:cxn modelId="{C21AB320-6A1B-4743-900F-7015ECBBE246}" type="presOf" srcId="{C8CB17EB-6370-4EB3-A36D-FBE33BAFED84}" destId="{4448F72C-93EF-4B87-B68B-BB8601E3E0D7}" srcOrd="0" destOrd="0" presId="urn:microsoft.com/office/officeart/2008/layout/VerticalCurvedList"/>
    <dgm:cxn modelId="{CBE59383-7893-4B2B-AD70-E77284DBB052}" srcId="{75F0EC5F-1F71-4B0D-949C-DF3468C21750}" destId="{51857CAC-F7A9-469F-940F-D41EF2DFB2D8}" srcOrd="1" destOrd="0" parTransId="{0411DA16-5122-4A30-9C9C-F51D6636AB5C}" sibTransId="{BEAD6F20-6155-4E03-8E76-5C604DAF795D}"/>
    <dgm:cxn modelId="{E8A07C9C-197A-4FE9-9761-CF478E21F99D}" type="presOf" srcId="{EDD73E65-B540-490F-9D27-F21B6BEE897C}" destId="{30946AAB-CA15-48B2-845D-DC11EC0DD01D}" srcOrd="0" destOrd="0" presId="urn:microsoft.com/office/officeart/2008/layout/VerticalCurvedList"/>
    <dgm:cxn modelId="{BB8F646F-6888-4974-B1E4-157B67E35513}" type="presOf" srcId="{51857CAC-F7A9-469F-940F-D41EF2DFB2D8}" destId="{436242B0-2789-4D4E-8276-5CA744FD7BE8}" srcOrd="0" destOrd="0" presId="urn:microsoft.com/office/officeart/2008/layout/VerticalCurvedList"/>
    <dgm:cxn modelId="{6C63E3A1-01EF-4283-9262-A23B79067FE0}" srcId="{75F0EC5F-1F71-4B0D-949C-DF3468C21750}" destId="{BE186CDF-46A7-4F21-8149-AAE3B37B3989}" srcOrd="2" destOrd="0" parTransId="{9223BC94-1C96-40C9-82A1-6CBF011AEAD3}" sibTransId="{DA14D307-DC05-4A24-B3F4-6C749267F084}"/>
    <dgm:cxn modelId="{81863380-9DC8-42EB-8D69-62A1465CF6D6}" type="presParOf" srcId="{F6B79BE2-C19B-460C-8A55-12CCECC8AE8A}" destId="{9032E7B6-8C6A-4D76-AA73-AEA8B704AF7D}" srcOrd="0" destOrd="0" presId="urn:microsoft.com/office/officeart/2008/layout/VerticalCurvedList"/>
    <dgm:cxn modelId="{93F0DBD8-E1B7-45B5-B920-89EB3EB88A07}" type="presParOf" srcId="{9032E7B6-8C6A-4D76-AA73-AEA8B704AF7D}" destId="{A9DA2C0E-1EE3-4BEB-9BE2-FEB7DF78DC88}" srcOrd="0" destOrd="0" presId="urn:microsoft.com/office/officeart/2008/layout/VerticalCurvedList"/>
    <dgm:cxn modelId="{AC5FE60C-54C3-4C58-A84B-2323C1826557}" type="presParOf" srcId="{A9DA2C0E-1EE3-4BEB-9BE2-FEB7DF78DC88}" destId="{280ACE93-010A-44DE-88EE-B4D53EA5AEF0}" srcOrd="0" destOrd="0" presId="urn:microsoft.com/office/officeart/2008/layout/VerticalCurvedList"/>
    <dgm:cxn modelId="{9D242CC8-05BE-4CF0-B08D-9568FE332D32}" type="presParOf" srcId="{A9DA2C0E-1EE3-4BEB-9BE2-FEB7DF78DC88}" destId="{4448F72C-93EF-4B87-B68B-BB8601E3E0D7}" srcOrd="1" destOrd="0" presId="urn:microsoft.com/office/officeart/2008/layout/VerticalCurvedList"/>
    <dgm:cxn modelId="{9640793E-155A-4460-B084-2E7D35E38A3E}" type="presParOf" srcId="{A9DA2C0E-1EE3-4BEB-9BE2-FEB7DF78DC88}" destId="{D6DC3329-6D79-4662-BAE7-ABD914274CCF}" srcOrd="2" destOrd="0" presId="urn:microsoft.com/office/officeart/2008/layout/VerticalCurvedList"/>
    <dgm:cxn modelId="{CF3733F4-9C99-43B1-85C0-FAC0B6624867}" type="presParOf" srcId="{A9DA2C0E-1EE3-4BEB-9BE2-FEB7DF78DC88}" destId="{B8860D44-9B2E-42D8-8A88-97B86EB5DF37}" srcOrd="3" destOrd="0" presId="urn:microsoft.com/office/officeart/2008/layout/VerticalCurvedList"/>
    <dgm:cxn modelId="{F6737DFE-2956-4DDA-A679-852EE3E1BCAF}" type="presParOf" srcId="{9032E7B6-8C6A-4D76-AA73-AEA8B704AF7D}" destId="{30946AAB-CA15-48B2-845D-DC11EC0DD01D}" srcOrd="1" destOrd="0" presId="urn:microsoft.com/office/officeart/2008/layout/VerticalCurvedList"/>
    <dgm:cxn modelId="{FC5295C9-01CD-4143-9B8A-86547534634E}" type="presParOf" srcId="{9032E7B6-8C6A-4D76-AA73-AEA8B704AF7D}" destId="{708BF0A3-2571-4594-8ED0-F08A841F1273}" srcOrd="2" destOrd="0" presId="urn:microsoft.com/office/officeart/2008/layout/VerticalCurvedList"/>
    <dgm:cxn modelId="{4EBE3635-610E-4E68-945E-41E275E0BAF6}" type="presParOf" srcId="{708BF0A3-2571-4594-8ED0-F08A841F1273}" destId="{60465DA4-8465-468C-BF67-5B0D41F75F71}" srcOrd="0" destOrd="0" presId="urn:microsoft.com/office/officeart/2008/layout/VerticalCurvedList"/>
    <dgm:cxn modelId="{3433FC7D-BA4F-41EA-83E9-5260BBCB078C}" type="presParOf" srcId="{9032E7B6-8C6A-4D76-AA73-AEA8B704AF7D}" destId="{436242B0-2789-4D4E-8276-5CA744FD7BE8}" srcOrd="3" destOrd="0" presId="urn:microsoft.com/office/officeart/2008/layout/VerticalCurvedList"/>
    <dgm:cxn modelId="{5B18C22F-6A33-432F-BB6F-4734505EB5A1}" type="presParOf" srcId="{9032E7B6-8C6A-4D76-AA73-AEA8B704AF7D}" destId="{F7C5C391-5590-45C1-9EDE-BB6211C7E668}" srcOrd="4" destOrd="0" presId="urn:microsoft.com/office/officeart/2008/layout/VerticalCurvedList"/>
    <dgm:cxn modelId="{C8906C14-F4B4-4962-8DAE-05FCD83ACBE2}" type="presParOf" srcId="{F7C5C391-5590-45C1-9EDE-BB6211C7E668}" destId="{CE6273BB-5B97-4783-BE0D-5D783B81A5F6}" srcOrd="0" destOrd="0" presId="urn:microsoft.com/office/officeart/2008/layout/VerticalCurvedList"/>
    <dgm:cxn modelId="{B25E0452-D01B-4224-97FC-6C3BFC67553D}" type="presParOf" srcId="{9032E7B6-8C6A-4D76-AA73-AEA8B704AF7D}" destId="{108FC16B-1376-421B-95CE-A728510C6D03}" srcOrd="5" destOrd="0" presId="urn:microsoft.com/office/officeart/2008/layout/VerticalCurvedList"/>
    <dgm:cxn modelId="{18EEC45B-8A97-4A1B-A214-3A7967BA37B5}" type="presParOf" srcId="{9032E7B6-8C6A-4D76-AA73-AEA8B704AF7D}" destId="{F120D8D5-59BA-474E-8C1C-3EE4E5D847C7}" srcOrd="6" destOrd="0" presId="urn:microsoft.com/office/officeart/2008/layout/VerticalCurvedList"/>
    <dgm:cxn modelId="{6CD12E3E-02BF-4AA3-B1B9-7DF89DC2C168}" type="presParOf" srcId="{F120D8D5-59BA-474E-8C1C-3EE4E5D847C7}" destId="{4D798970-BC6C-49FD-A606-79874526F5F5}" srcOrd="0" destOrd="0" presId="urn:microsoft.com/office/officeart/2008/layout/VerticalCurvedList"/>
    <dgm:cxn modelId="{125327CE-AF77-4575-9703-5283FBB1EEFC}" type="presParOf" srcId="{9032E7B6-8C6A-4D76-AA73-AEA8B704AF7D}" destId="{59B56490-664E-41AA-B1EE-854CAB5E276F}" srcOrd="7" destOrd="0" presId="urn:microsoft.com/office/officeart/2008/layout/VerticalCurvedList"/>
    <dgm:cxn modelId="{22F25C88-5D94-4803-9B8A-49886A02F048}" type="presParOf" srcId="{9032E7B6-8C6A-4D76-AA73-AEA8B704AF7D}" destId="{88D2A78D-9B83-44B0-B93C-7E3E0FD22B6E}" srcOrd="8" destOrd="0" presId="urn:microsoft.com/office/officeart/2008/layout/VerticalCurvedList"/>
    <dgm:cxn modelId="{60E3BAD6-76A8-4614-B786-860C9E86B8FC}" type="presParOf" srcId="{88D2A78D-9B83-44B0-B93C-7E3E0FD22B6E}" destId="{7CE9C37A-2DA0-4A27-8C08-A8971840CE7E}" srcOrd="0" destOrd="0" presId="urn:microsoft.com/office/officeart/2008/layout/VerticalCurvedList"/>
    <dgm:cxn modelId="{9EF36D78-D646-473B-94E5-E3E079BDDCFE}" type="presParOf" srcId="{9032E7B6-8C6A-4D76-AA73-AEA8B704AF7D}" destId="{3CCC0201-3881-40F0-914E-D8C23BA66A51}" srcOrd="9" destOrd="0" presId="urn:microsoft.com/office/officeart/2008/layout/VerticalCurvedList"/>
    <dgm:cxn modelId="{23C08817-8A39-4585-B004-4105564F0EB7}" type="presParOf" srcId="{9032E7B6-8C6A-4D76-AA73-AEA8B704AF7D}" destId="{B6C18282-22B9-49A3-9C4E-0EE2BAD03384}" srcOrd="10" destOrd="0" presId="urn:microsoft.com/office/officeart/2008/layout/VerticalCurvedList"/>
    <dgm:cxn modelId="{DCC0F75D-311C-4A15-AA06-1153065FF6E2}" type="presParOf" srcId="{B6C18282-22B9-49A3-9C4E-0EE2BAD03384}" destId="{4A442229-30D7-4194-B7E3-6EDFCFEF58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6C62F0-46C4-4A4E-AC44-EFB4CF92F520}">
      <dsp:nvSpPr>
        <dsp:cNvPr id="0" name=""/>
        <dsp:cNvSpPr/>
      </dsp:nvSpPr>
      <dsp:spPr>
        <a:xfrm>
          <a:off x="297883" y="2566"/>
          <a:ext cx="3662561" cy="983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Экспериментальная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деятельность</a:t>
          </a:r>
          <a:endParaRPr lang="ru-RU" sz="2400" b="1" kern="1200" dirty="0"/>
        </a:p>
      </dsp:txBody>
      <dsp:txXfrm>
        <a:off x="297883" y="2566"/>
        <a:ext cx="3662561" cy="983253"/>
      </dsp:txXfrm>
    </dsp:sp>
    <dsp:sp modelId="{5C88F969-8FDD-4660-851C-01F673AE8EF2}">
      <dsp:nvSpPr>
        <dsp:cNvPr id="0" name=""/>
        <dsp:cNvSpPr/>
      </dsp:nvSpPr>
      <dsp:spPr>
        <a:xfrm>
          <a:off x="664139" y="985820"/>
          <a:ext cx="366256" cy="737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440"/>
              </a:lnTo>
              <a:lnTo>
                <a:pt x="366256" y="737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01938-96D5-41EB-9711-CE135FB94200}">
      <dsp:nvSpPr>
        <dsp:cNvPr id="0" name=""/>
        <dsp:cNvSpPr/>
      </dsp:nvSpPr>
      <dsp:spPr>
        <a:xfrm>
          <a:off x="1030395" y="1231633"/>
          <a:ext cx="2702705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Разработка, апробация и внедрение новых образовательных технологий и образовательных ресурсов </a:t>
          </a:r>
          <a:endParaRPr lang="ru-RU" sz="1400" b="1" kern="1200" dirty="0"/>
        </a:p>
      </dsp:txBody>
      <dsp:txXfrm>
        <a:off x="1030395" y="1231633"/>
        <a:ext cx="2702705" cy="983253"/>
      </dsp:txXfrm>
    </dsp:sp>
    <dsp:sp modelId="{08700630-9255-454C-BA41-AC5A13B66B24}">
      <dsp:nvSpPr>
        <dsp:cNvPr id="0" name=""/>
        <dsp:cNvSpPr/>
      </dsp:nvSpPr>
      <dsp:spPr>
        <a:xfrm>
          <a:off x="664139" y="985820"/>
          <a:ext cx="366256" cy="1966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6507"/>
              </a:lnTo>
              <a:lnTo>
                <a:pt x="366256" y="196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0B6A0-5813-4441-B1F5-E20C4186079B}">
      <dsp:nvSpPr>
        <dsp:cNvPr id="0" name=""/>
        <dsp:cNvSpPr/>
      </dsp:nvSpPr>
      <dsp:spPr>
        <a:xfrm>
          <a:off x="1030395" y="2460701"/>
          <a:ext cx="2725343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Осуществляется в форме экспериментов</a:t>
          </a:r>
          <a:endParaRPr lang="ru-RU" sz="1400" b="1" kern="1200" dirty="0"/>
        </a:p>
      </dsp:txBody>
      <dsp:txXfrm>
        <a:off x="1030395" y="2460701"/>
        <a:ext cx="2725343" cy="983253"/>
      </dsp:txXfrm>
    </dsp:sp>
    <dsp:sp modelId="{EF15CE02-F87D-4040-8E1A-0B7649511D85}">
      <dsp:nvSpPr>
        <dsp:cNvPr id="0" name=""/>
        <dsp:cNvSpPr/>
      </dsp:nvSpPr>
      <dsp:spPr>
        <a:xfrm>
          <a:off x="664139" y="985820"/>
          <a:ext cx="366256" cy="3195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5574"/>
              </a:lnTo>
              <a:lnTo>
                <a:pt x="366256" y="3195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4F4A7-8CC8-4685-A496-0EB43EDBC757}">
      <dsp:nvSpPr>
        <dsp:cNvPr id="0" name=""/>
        <dsp:cNvSpPr/>
      </dsp:nvSpPr>
      <dsp:spPr>
        <a:xfrm>
          <a:off x="1030395" y="3689768"/>
          <a:ext cx="2702705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Порядок и условия проведения экспериментов определяются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Правительством РФ</a:t>
          </a:r>
          <a:endParaRPr lang="ru-RU" sz="1400" b="1" kern="1200" dirty="0"/>
        </a:p>
      </dsp:txBody>
      <dsp:txXfrm>
        <a:off x="1030395" y="3689768"/>
        <a:ext cx="2702705" cy="983253"/>
      </dsp:txXfrm>
    </dsp:sp>
    <dsp:sp modelId="{6E29C421-1301-4B6D-AA22-D5B4FA02AD91}">
      <dsp:nvSpPr>
        <dsp:cNvPr id="0" name=""/>
        <dsp:cNvSpPr/>
      </dsp:nvSpPr>
      <dsp:spPr>
        <a:xfrm>
          <a:off x="4452071" y="2566"/>
          <a:ext cx="3818996" cy="983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Инновационная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деятельность</a:t>
          </a:r>
          <a:endParaRPr lang="ru-RU" sz="2700" b="1" kern="1200" dirty="0"/>
        </a:p>
      </dsp:txBody>
      <dsp:txXfrm>
        <a:off x="4452071" y="2566"/>
        <a:ext cx="3818996" cy="983253"/>
      </dsp:txXfrm>
    </dsp:sp>
    <dsp:sp modelId="{7DF857F2-5289-4651-8E15-A6D9B1134C4C}">
      <dsp:nvSpPr>
        <dsp:cNvPr id="0" name=""/>
        <dsp:cNvSpPr/>
      </dsp:nvSpPr>
      <dsp:spPr>
        <a:xfrm>
          <a:off x="4833971" y="985820"/>
          <a:ext cx="381899" cy="737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440"/>
              </a:lnTo>
              <a:lnTo>
                <a:pt x="381899" y="737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06FD0-0C00-4843-AEDC-A76A4DF34B88}">
      <dsp:nvSpPr>
        <dsp:cNvPr id="0" name=""/>
        <dsp:cNvSpPr/>
      </dsp:nvSpPr>
      <dsp:spPr>
        <a:xfrm>
          <a:off x="5215870" y="1231633"/>
          <a:ext cx="2930882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Совершенствование обеспечения системы образования (научно-педагогического, учебно-методического, кадрового …) </a:t>
          </a:r>
          <a:endParaRPr lang="ru-RU" sz="1400" b="1" kern="1200" dirty="0"/>
        </a:p>
      </dsp:txBody>
      <dsp:txXfrm>
        <a:off x="5215870" y="1231633"/>
        <a:ext cx="2930882" cy="983253"/>
      </dsp:txXfrm>
    </dsp:sp>
    <dsp:sp modelId="{B552E000-B008-45FD-A2D4-F951B0AE7259}">
      <dsp:nvSpPr>
        <dsp:cNvPr id="0" name=""/>
        <dsp:cNvSpPr/>
      </dsp:nvSpPr>
      <dsp:spPr>
        <a:xfrm>
          <a:off x="4833971" y="985820"/>
          <a:ext cx="381899" cy="1966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6507"/>
              </a:lnTo>
              <a:lnTo>
                <a:pt x="381899" y="196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1EAF8-CBFB-4201-B326-9C94D84BE731}">
      <dsp:nvSpPr>
        <dsp:cNvPr id="0" name=""/>
        <dsp:cNvSpPr/>
      </dsp:nvSpPr>
      <dsp:spPr>
        <a:xfrm>
          <a:off x="5215870" y="2460701"/>
          <a:ext cx="2930882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Осуществляется в форме реализации инновационных проектов и инновационных программ</a:t>
          </a:r>
          <a:endParaRPr lang="ru-RU" sz="1400" b="1" kern="1200" dirty="0"/>
        </a:p>
      </dsp:txBody>
      <dsp:txXfrm>
        <a:off x="5215870" y="2460701"/>
        <a:ext cx="2930882" cy="983253"/>
      </dsp:txXfrm>
    </dsp:sp>
    <dsp:sp modelId="{8E322699-F513-418D-9DC7-D545492B48F9}">
      <dsp:nvSpPr>
        <dsp:cNvPr id="0" name=""/>
        <dsp:cNvSpPr/>
      </dsp:nvSpPr>
      <dsp:spPr>
        <a:xfrm>
          <a:off x="4833971" y="985820"/>
          <a:ext cx="381899" cy="3195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5574"/>
              </a:lnTo>
              <a:lnTo>
                <a:pt x="381899" y="3195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30815-80FD-41EB-A7C5-A03DD4EBE625}">
      <dsp:nvSpPr>
        <dsp:cNvPr id="0" name=""/>
        <dsp:cNvSpPr/>
      </dsp:nvSpPr>
      <dsp:spPr>
        <a:xfrm>
          <a:off x="5215870" y="3689768"/>
          <a:ext cx="2869339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Инновационные проекты и программы реализуются федеральными и региональными инновационными площадками</a:t>
          </a:r>
          <a:endParaRPr lang="ru-RU" sz="1400" b="1" kern="1200" dirty="0"/>
        </a:p>
      </dsp:txBody>
      <dsp:txXfrm>
        <a:off x="5215870" y="3689768"/>
        <a:ext cx="2869339" cy="983253"/>
      </dsp:txXfrm>
    </dsp:sp>
    <dsp:sp modelId="{E435E2C6-D24A-4AAC-A1AB-D388A2ADF948}">
      <dsp:nvSpPr>
        <dsp:cNvPr id="0" name=""/>
        <dsp:cNvSpPr/>
      </dsp:nvSpPr>
      <dsp:spPr>
        <a:xfrm>
          <a:off x="4833971" y="985820"/>
          <a:ext cx="381899" cy="4424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4641"/>
              </a:lnTo>
              <a:lnTo>
                <a:pt x="381899" y="4424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89DFE-1F54-4141-B1A3-ABC7508DC20F}">
      <dsp:nvSpPr>
        <dsp:cNvPr id="0" name=""/>
        <dsp:cNvSpPr/>
      </dsp:nvSpPr>
      <dsp:spPr>
        <a:xfrm>
          <a:off x="5215870" y="4918835"/>
          <a:ext cx="2828703" cy="983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Органы управления  создают условия для реализации проектов и программ и внедрения их результатов в практику </a:t>
          </a:r>
          <a:endParaRPr lang="ru-RU" sz="1400" b="1" kern="1200" dirty="0"/>
        </a:p>
      </dsp:txBody>
      <dsp:txXfrm>
        <a:off x="5215870" y="4918835"/>
        <a:ext cx="2828703" cy="9832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F2EDDB-1C52-4EB1-90BF-7D8D4D98BFE5}">
      <dsp:nvSpPr>
        <dsp:cNvPr id="0" name=""/>
        <dsp:cNvSpPr/>
      </dsp:nvSpPr>
      <dsp:spPr>
        <a:xfrm>
          <a:off x="5950120" y="4122261"/>
          <a:ext cx="91440" cy="482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0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40948-03B2-486B-8563-CE3E28380B85}">
      <dsp:nvSpPr>
        <dsp:cNvPr id="0" name=""/>
        <dsp:cNvSpPr/>
      </dsp:nvSpPr>
      <dsp:spPr>
        <a:xfrm>
          <a:off x="5950120" y="2587850"/>
          <a:ext cx="91440" cy="482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0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B5EA4-3753-457C-AB0E-F6F414D9879A}">
      <dsp:nvSpPr>
        <dsp:cNvPr id="0" name=""/>
        <dsp:cNvSpPr/>
      </dsp:nvSpPr>
      <dsp:spPr>
        <a:xfrm>
          <a:off x="4118046" y="1053438"/>
          <a:ext cx="1877794" cy="482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473"/>
              </a:lnTo>
              <a:lnTo>
                <a:pt x="1877794" y="328473"/>
              </a:lnTo>
              <a:lnTo>
                <a:pt x="1877794" y="482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0CCB2-B74B-400B-B815-89C7E5C66EC4}">
      <dsp:nvSpPr>
        <dsp:cNvPr id="0" name=""/>
        <dsp:cNvSpPr/>
      </dsp:nvSpPr>
      <dsp:spPr>
        <a:xfrm>
          <a:off x="2151980" y="4122261"/>
          <a:ext cx="91440" cy="482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0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F2526-3E87-4A00-AF20-A1E6202280B6}">
      <dsp:nvSpPr>
        <dsp:cNvPr id="0" name=""/>
        <dsp:cNvSpPr/>
      </dsp:nvSpPr>
      <dsp:spPr>
        <a:xfrm>
          <a:off x="2151980" y="2587850"/>
          <a:ext cx="91440" cy="482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0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00543-A581-45B1-A114-6D57D6E6B8B5}">
      <dsp:nvSpPr>
        <dsp:cNvPr id="0" name=""/>
        <dsp:cNvSpPr/>
      </dsp:nvSpPr>
      <dsp:spPr>
        <a:xfrm>
          <a:off x="2197700" y="1053438"/>
          <a:ext cx="1920346" cy="482006"/>
        </a:xfrm>
        <a:custGeom>
          <a:avLst/>
          <a:gdLst/>
          <a:ahLst/>
          <a:cxnLst/>
          <a:rect l="0" t="0" r="0" b="0"/>
          <a:pathLst>
            <a:path>
              <a:moveTo>
                <a:pt x="1920346" y="0"/>
              </a:moveTo>
              <a:lnTo>
                <a:pt x="1920346" y="328473"/>
              </a:lnTo>
              <a:lnTo>
                <a:pt x="0" y="328473"/>
              </a:lnTo>
              <a:lnTo>
                <a:pt x="0" y="482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AE25E-51E3-4F46-9EC2-482435E49EFA}">
      <dsp:nvSpPr>
        <dsp:cNvPr id="0" name=""/>
        <dsp:cNvSpPr/>
      </dsp:nvSpPr>
      <dsp:spPr>
        <a:xfrm>
          <a:off x="1545820" y="1034"/>
          <a:ext cx="5144452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C87D3-ABE7-4A22-89D6-E1D2F10980FB}">
      <dsp:nvSpPr>
        <dsp:cNvPr id="0" name=""/>
        <dsp:cNvSpPr/>
      </dsp:nvSpPr>
      <dsp:spPr>
        <a:xfrm>
          <a:off x="1729967" y="175974"/>
          <a:ext cx="5144452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Региональная инновационная площадка</a:t>
          </a:r>
          <a:endParaRPr lang="ru-RU" sz="2900" b="1" kern="1200" dirty="0"/>
        </a:p>
      </dsp:txBody>
      <dsp:txXfrm>
        <a:off x="1729967" y="175974"/>
        <a:ext cx="5144452" cy="1052404"/>
      </dsp:txXfrm>
    </dsp:sp>
    <dsp:sp modelId="{2E3B558C-38E9-4474-ABD4-D801705D5D2E}">
      <dsp:nvSpPr>
        <dsp:cNvPr id="0" name=""/>
        <dsp:cNvSpPr/>
      </dsp:nvSpPr>
      <dsp:spPr>
        <a:xfrm>
          <a:off x="536823" y="1535445"/>
          <a:ext cx="3321753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C03D6-133C-4DF7-8A51-391DF4926419}">
      <dsp:nvSpPr>
        <dsp:cNvPr id="0" name=""/>
        <dsp:cNvSpPr/>
      </dsp:nvSpPr>
      <dsp:spPr>
        <a:xfrm>
          <a:off x="720971" y="1710386"/>
          <a:ext cx="3321753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Инновационная программа</a:t>
          </a:r>
          <a:endParaRPr lang="ru-RU" sz="2900" kern="1200" dirty="0"/>
        </a:p>
      </dsp:txBody>
      <dsp:txXfrm>
        <a:off x="720971" y="1710386"/>
        <a:ext cx="3321753" cy="1052404"/>
      </dsp:txXfrm>
    </dsp:sp>
    <dsp:sp modelId="{E6198492-8A55-43E5-8166-7CBFB7FF91BB}">
      <dsp:nvSpPr>
        <dsp:cNvPr id="0" name=""/>
        <dsp:cNvSpPr/>
      </dsp:nvSpPr>
      <dsp:spPr>
        <a:xfrm>
          <a:off x="469510" y="3069857"/>
          <a:ext cx="3456378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23468-687F-45D4-AB27-7DC99A8464E3}">
      <dsp:nvSpPr>
        <dsp:cNvPr id="0" name=""/>
        <dsp:cNvSpPr/>
      </dsp:nvSpPr>
      <dsp:spPr>
        <a:xfrm>
          <a:off x="653658" y="3244797"/>
          <a:ext cx="3456378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Результат </a:t>
          </a:r>
          <a:endParaRPr lang="ru-RU" sz="2900" kern="1200" dirty="0"/>
        </a:p>
      </dsp:txBody>
      <dsp:txXfrm>
        <a:off x="653658" y="3244797"/>
        <a:ext cx="3456378" cy="1052404"/>
      </dsp:txXfrm>
    </dsp:sp>
    <dsp:sp modelId="{7CBFC9C9-C295-4926-907A-AEF58BC8012A}">
      <dsp:nvSpPr>
        <dsp:cNvPr id="0" name=""/>
        <dsp:cNvSpPr/>
      </dsp:nvSpPr>
      <dsp:spPr>
        <a:xfrm>
          <a:off x="475087" y="4604268"/>
          <a:ext cx="3445224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7096-75E7-49DB-8F48-9ED2E2F50399}">
      <dsp:nvSpPr>
        <dsp:cNvPr id="0" name=""/>
        <dsp:cNvSpPr/>
      </dsp:nvSpPr>
      <dsp:spPr>
        <a:xfrm>
          <a:off x="659235" y="4779209"/>
          <a:ext cx="3445224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Внедрение в практику</a:t>
          </a:r>
          <a:endParaRPr lang="ru-RU" sz="2900" kern="1200" dirty="0"/>
        </a:p>
      </dsp:txBody>
      <dsp:txXfrm>
        <a:off x="659235" y="4779209"/>
        <a:ext cx="3445224" cy="1052404"/>
      </dsp:txXfrm>
    </dsp:sp>
    <dsp:sp modelId="{290DD2AB-ECAA-4302-BE7F-5E9726F13E99}">
      <dsp:nvSpPr>
        <dsp:cNvPr id="0" name=""/>
        <dsp:cNvSpPr/>
      </dsp:nvSpPr>
      <dsp:spPr>
        <a:xfrm>
          <a:off x="4292411" y="1535445"/>
          <a:ext cx="3406857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AAAEE-88FE-4CFB-B96E-1509C22ED96E}">
      <dsp:nvSpPr>
        <dsp:cNvPr id="0" name=""/>
        <dsp:cNvSpPr/>
      </dsp:nvSpPr>
      <dsp:spPr>
        <a:xfrm>
          <a:off x="4476559" y="1710386"/>
          <a:ext cx="3406857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Инновационный проект</a:t>
          </a:r>
          <a:endParaRPr lang="ru-RU" sz="2900" kern="1200" dirty="0"/>
        </a:p>
      </dsp:txBody>
      <dsp:txXfrm>
        <a:off x="4476559" y="1710386"/>
        <a:ext cx="3406857" cy="1052404"/>
      </dsp:txXfrm>
    </dsp:sp>
    <dsp:sp modelId="{68D0508F-5AC0-4BEC-B66C-070D1731264D}">
      <dsp:nvSpPr>
        <dsp:cNvPr id="0" name=""/>
        <dsp:cNvSpPr/>
      </dsp:nvSpPr>
      <dsp:spPr>
        <a:xfrm>
          <a:off x="4294185" y="3069857"/>
          <a:ext cx="3403311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DBE71-DFD1-44B6-BA43-EFB6CAEBBE91}">
      <dsp:nvSpPr>
        <dsp:cNvPr id="0" name=""/>
        <dsp:cNvSpPr/>
      </dsp:nvSpPr>
      <dsp:spPr>
        <a:xfrm>
          <a:off x="4478332" y="3244797"/>
          <a:ext cx="3403311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Результат </a:t>
          </a:r>
          <a:endParaRPr lang="ru-RU" sz="2900" kern="1200" dirty="0"/>
        </a:p>
      </dsp:txBody>
      <dsp:txXfrm>
        <a:off x="4478332" y="3244797"/>
        <a:ext cx="3403311" cy="1052404"/>
      </dsp:txXfrm>
    </dsp:sp>
    <dsp:sp modelId="{426F0EF8-F33D-4C9B-8342-46F03AE56730}">
      <dsp:nvSpPr>
        <dsp:cNvPr id="0" name=""/>
        <dsp:cNvSpPr/>
      </dsp:nvSpPr>
      <dsp:spPr>
        <a:xfrm>
          <a:off x="4326958" y="4604268"/>
          <a:ext cx="3337763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23C14-189F-495E-B14C-9311F2A3EA6C}">
      <dsp:nvSpPr>
        <dsp:cNvPr id="0" name=""/>
        <dsp:cNvSpPr/>
      </dsp:nvSpPr>
      <dsp:spPr>
        <a:xfrm>
          <a:off x="4511106" y="4779209"/>
          <a:ext cx="3337763" cy="105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Внедрение в практику</a:t>
          </a:r>
          <a:endParaRPr lang="ru-RU" sz="2900" kern="1200" dirty="0"/>
        </a:p>
      </dsp:txBody>
      <dsp:txXfrm>
        <a:off x="4511106" y="4779209"/>
        <a:ext cx="3337763" cy="105240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48F72C-93EF-4B87-B68B-BB8601E3E0D7}">
      <dsp:nvSpPr>
        <dsp:cNvPr id="0" name=""/>
        <dsp:cNvSpPr/>
      </dsp:nvSpPr>
      <dsp:spPr>
        <a:xfrm>
          <a:off x="-6676820" y="-1021000"/>
          <a:ext cx="7946657" cy="7946657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46AAB-CA15-48B2-845D-DC11EC0DD01D}">
      <dsp:nvSpPr>
        <dsp:cNvPr id="0" name=""/>
        <dsp:cNvSpPr/>
      </dsp:nvSpPr>
      <dsp:spPr>
        <a:xfrm>
          <a:off x="554626" y="368922"/>
          <a:ext cx="7714044" cy="7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Экспериментальная площадка 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4626" y="368922"/>
        <a:ext cx="7714044" cy="738318"/>
      </dsp:txXfrm>
    </dsp:sp>
    <dsp:sp modelId="{60465DA4-8465-468C-BF67-5B0D41F75F71}">
      <dsp:nvSpPr>
        <dsp:cNvPr id="0" name=""/>
        <dsp:cNvSpPr/>
      </dsp:nvSpPr>
      <dsp:spPr>
        <a:xfrm>
          <a:off x="93177" y="276633"/>
          <a:ext cx="922897" cy="922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6242B0-2789-4D4E-8276-5CA744FD7BE8}">
      <dsp:nvSpPr>
        <dsp:cNvPr id="0" name=""/>
        <dsp:cNvSpPr/>
      </dsp:nvSpPr>
      <dsp:spPr>
        <a:xfrm>
          <a:off x="1083683" y="1476045"/>
          <a:ext cx="7184987" cy="7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Педагогическая лаборатория 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3683" y="1476045"/>
        <a:ext cx="7184987" cy="738318"/>
      </dsp:txXfrm>
    </dsp:sp>
    <dsp:sp modelId="{CE6273BB-5B97-4783-BE0D-5D783B81A5F6}">
      <dsp:nvSpPr>
        <dsp:cNvPr id="0" name=""/>
        <dsp:cNvSpPr/>
      </dsp:nvSpPr>
      <dsp:spPr>
        <a:xfrm>
          <a:off x="622234" y="1383756"/>
          <a:ext cx="922897" cy="922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8FC16B-1376-421B-95CE-A728510C6D03}">
      <dsp:nvSpPr>
        <dsp:cNvPr id="0" name=""/>
        <dsp:cNvSpPr/>
      </dsp:nvSpPr>
      <dsp:spPr>
        <a:xfrm>
          <a:off x="1246061" y="2583168"/>
          <a:ext cx="7022609" cy="7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общего образования 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46061" y="2583168"/>
        <a:ext cx="7022609" cy="738318"/>
      </dsp:txXfrm>
    </dsp:sp>
    <dsp:sp modelId="{4D798970-BC6C-49FD-A606-79874526F5F5}">
      <dsp:nvSpPr>
        <dsp:cNvPr id="0" name=""/>
        <dsp:cNvSpPr/>
      </dsp:nvSpPr>
      <dsp:spPr>
        <a:xfrm>
          <a:off x="784612" y="2490879"/>
          <a:ext cx="922897" cy="922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B56490-664E-41AA-B1EE-854CAB5E276F}">
      <dsp:nvSpPr>
        <dsp:cNvPr id="0" name=""/>
        <dsp:cNvSpPr/>
      </dsp:nvSpPr>
      <dsp:spPr>
        <a:xfrm>
          <a:off x="1083683" y="3690291"/>
          <a:ext cx="7184987" cy="7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дополнительного образования СПб.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3683" y="3690291"/>
        <a:ext cx="7184987" cy="738318"/>
      </dsp:txXfrm>
    </dsp:sp>
    <dsp:sp modelId="{7CE9C37A-2DA0-4A27-8C08-A8971840CE7E}">
      <dsp:nvSpPr>
        <dsp:cNvPr id="0" name=""/>
        <dsp:cNvSpPr/>
      </dsp:nvSpPr>
      <dsp:spPr>
        <a:xfrm>
          <a:off x="622234" y="3598002"/>
          <a:ext cx="922897" cy="922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C0201-3881-40F0-914E-D8C23BA66A51}">
      <dsp:nvSpPr>
        <dsp:cNvPr id="0" name=""/>
        <dsp:cNvSpPr/>
      </dsp:nvSpPr>
      <dsp:spPr>
        <a:xfrm>
          <a:off x="554626" y="4797414"/>
          <a:ext cx="7714044" cy="7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Ресурсный центр подготовки специалистов СПб.  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4626" y="4797414"/>
        <a:ext cx="7714044" cy="738318"/>
      </dsp:txXfrm>
    </dsp:sp>
    <dsp:sp modelId="{4A442229-30D7-4194-B7E3-6EDFCFEF589B}">
      <dsp:nvSpPr>
        <dsp:cNvPr id="0" name=""/>
        <dsp:cNvSpPr/>
      </dsp:nvSpPr>
      <dsp:spPr>
        <a:xfrm>
          <a:off x="93177" y="4705125"/>
          <a:ext cx="922897" cy="922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FA4E-B27A-4A90-A966-8A7AAC7ABE6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EBBEB-80EF-471E-A527-367B46EE3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phorism.ru/authors/jjozef-alois-shumpeter.html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20979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Организация инновационной деятельности в </a:t>
            </a:r>
            <a:r>
              <a:rPr lang="ru-RU" b="1" dirty="0" smtClean="0"/>
              <a:t>ОО: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актуальные вопросы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err="1" smtClean="0"/>
              <a:t>Деркунская</a:t>
            </a:r>
            <a:r>
              <a:rPr lang="ru-RU" b="1" i="1" dirty="0" smtClean="0"/>
              <a:t> Вера Александровна – </a:t>
            </a:r>
            <a:r>
              <a:rPr lang="ru-RU" b="1" i="1" dirty="0" err="1" smtClean="0"/>
              <a:t>к.пед.н</a:t>
            </a:r>
            <a:r>
              <a:rPr lang="ru-RU" b="1" i="1" dirty="0" smtClean="0"/>
              <a:t>., доцент кафедры дошкольной педагогики РГПУ им. А.И. Герцена, научный руководитель РИП ГБДОУ № 4 г. Кронштадта</a:t>
            </a:r>
            <a:endParaRPr lang="ru-RU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 </a:t>
            </a:r>
            <a:r>
              <a:rPr lang="ru-RU" u="sng" dirty="0" smtClean="0"/>
              <a:t>инновационным </a:t>
            </a:r>
            <a:r>
              <a:rPr lang="ru-RU" u="sng" dirty="0" smtClean="0"/>
              <a:t>ОО относятся: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Организации, которые сами </a:t>
            </a:r>
            <a:r>
              <a:rPr lang="ru-RU" b="1" dirty="0" smtClean="0"/>
              <a:t>полностью разрабатывают и реализуют комплексные инновационные программы «от замысла до воплощения», а не просто внедряют готовые разработки.</a:t>
            </a:r>
            <a:endParaRPr lang="ru-RU" b="1" dirty="0" smtClean="0"/>
          </a:p>
          <a:p>
            <a:r>
              <a:rPr lang="ru-RU" b="1" dirty="0" smtClean="0"/>
              <a:t>ОО </a:t>
            </a:r>
            <a:r>
              <a:rPr lang="ru-RU" b="1" dirty="0" smtClean="0"/>
              <a:t>в этом случае одновременно выполняет функции и научной лаборатории, и экспериментальной площадки, и является пространством жизнедеятельности детей и взрослых. В качестве инновационной может рассматриваться </a:t>
            </a:r>
            <a:r>
              <a:rPr lang="ru-RU" b="1" dirty="0" smtClean="0"/>
              <a:t>детский сад или школа</a:t>
            </a:r>
            <a:r>
              <a:rPr lang="ru-RU" b="1" dirty="0" smtClean="0"/>
              <a:t>, которая:</a:t>
            </a:r>
          </a:p>
          <a:p>
            <a:pPr lvl="0"/>
            <a:r>
              <a:rPr lang="ru-RU" b="1" dirty="0" smtClean="0"/>
              <a:t>разрабатывает  или  реализует отличную от общепринятой в большинстве  </a:t>
            </a:r>
            <a:r>
              <a:rPr lang="ru-RU" b="1" dirty="0" smtClean="0"/>
              <a:t>ОО модель </a:t>
            </a:r>
            <a:r>
              <a:rPr lang="ru-RU" b="1" dirty="0" smtClean="0"/>
              <a:t>организации жизнедеятельности учащихся; </a:t>
            </a:r>
          </a:p>
          <a:p>
            <a:pPr lvl="0"/>
            <a:r>
              <a:rPr lang="ru-RU" b="1" dirty="0" smtClean="0"/>
              <a:t>разрабатывает принципиально отличное от традиционного содержание образования;</a:t>
            </a:r>
          </a:p>
          <a:p>
            <a:pPr lvl="0"/>
            <a:r>
              <a:rPr lang="ru-RU" b="1" dirty="0" smtClean="0"/>
              <a:t>разрабатывает новое содержание и способы деятельности педагога.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en-US" sz="2800" b="1" smtClean="0"/>
              <a:t>Статья 20. Экспериментальная и инновационная деятельность в сфере образования</a:t>
            </a:r>
            <a:endParaRPr lang="ru-RU" sz="28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900" b="1" dirty="0" err="1" smtClean="0"/>
              <a:t>Инновационная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деятельность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ориентирована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на</a:t>
            </a:r>
            <a:r>
              <a:rPr lang="en-US" sz="2900" b="1" dirty="0" smtClean="0"/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совершенствование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научно-педагогического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учебно-методического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организационного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правового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финансово-экономического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кадрового</a:t>
            </a:r>
            <a:r>
              <a:rPr 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</a:rPr>
              <a:t>материально-технического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обеспечения</a:t>
            </a:r>
            <a:r>
              <a:rPr lang="en-US" sz="3200" b="1" dirty="0" smtClean="0">
                <a:solidFill>
                  <a:srgbClr val="3668C4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системы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образования</a:t>
            </a:r>
            <a:r>
              <a:rPr lang="en-US" sz="2900" b="1" dirty="0" smtClean="0"/>
              <a:t> и </a:t>
            </a:r>
            <a:r>
              <a:rPr lang="en-US" sz="2800" b="1" dirty="0" err="1" smtClean="0"/>
              <a:t>осуществляется</a:t>
            </a:r>
            <a:r>
              <a:rPr lang="en-US" sz="2800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в </a:t>
            </a:r>
            <a:r>
              <a:rPr lang="en-US" b="1" dirty="0" err="1" smtClean="0">
                <a:solidFill>
                  <a:srgbClr val="FF0000"/>
                </a:solidFill>
              </a:rPr>
              <a:t>целях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обеспечения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модернизации</a:t>
            </a:r>
            <a:r>
              <a:rPr lang="en-US" b="1" dirty="0" smtClean="0">
                <a:solidFill>
                  <a:srgbClr val="FF0000"/>
                </a:solidFill>
              </a:rPr>
              <a:t> и </a:t>
            </a:r>
            <a:r>
              <a:rPr lang="en-US" b="1" dirty="0" err="1" smtClean="0">
                <a:solidFill>
                  <a:srgbClr val="FF0000"/>
                </a:solidFill>
              </a:rPr>
              <a:t>развития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системы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образования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ru-RU" sz="21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34400" cy="16271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Arial" charset="0"/>
              </a:rPr>
              <a:t>Инновационная деятельность – организованный процесс производства и распространения инновации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4958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Выделение и анализ </a:t>
            </a:r>
            <a:r>
              <a:rPr lang="ru-RU" b="1" dirty="0" smtClean="0">
                <a:solidFill>
                  <a:srgbClr val="FF0000"/>
                </a:solidFill>
              </a:rPr>
              <a:t>проблемы</a:t>
            </a:r>
            <a:r>
              <a:rPr lang="ru-RU" b="1" dirty="0" smtClean="0"/>
              <a:t>, затрудняющей стратегическое развитие образования;</a:t>
            </a:r>
          </a:p>
          <a:p>
            <a:r>
              <a:rPr lang="ru-RU" b="1" dirty="0" smtClean="0"/>
              <a:t>Поиск </a:t>
            </a:r>
            <a:r>
              <a:rPr lang="ru-RU" b="1" dirty="0" smtClean="0">
                <a:solidFill>
                  <a:srgbClr val="FF0000"/>
                </a:solidFill>
              </a:rPr>
              <a:t>идеи</a:t>
            </a:r>
            <a:r>
              <a:rPr lang="ru-RU" b="1" dirty="0" smtClean="0"/>
              <a:t> решения данной проблемы за пределами практической деятельности;</a:t>
            </a:r>
          </a:p>
          <a:p>
            <a:r>
              <a:rPr lang="ru-RU" b="1" dirty="0" smtClean="0"/>
              <a:t>Апробация идеи и оформление </a:t>
            </a:r>
            <a:r>
              <a:rPr lang="ru-RU" b="1" dirty="0" smtClean="0">
                <a:solidFill>
                  <a:srgbClr val="FF0000"/>
                </a:solidFill>
              </a:rPr>
              <a:t>способа решения</a:t>
            </a:r>
            <a:r>
              <a:rPr lang="ru-RU" b="1" dirty="0" smtClean="0"/>
              <a:t> проблемы на практике;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Диссеминация</a:t>
            </a:r>
            <a:r>
              <a:rPr lang="ru-RU" b="1" dirty="0" smtClean="0"/>
              <a:t> способа решения проблемы в системе образования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260648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468313" y="55753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>
                <a:solidFill>
                  <a:schemeClr val="accent1"/>
                </a:solidFill>
                <a:latin typeface="Calibri" pitchFamily="34" charset="0"/>
              </a:rPr>
              <a:t>Из Закона «Об образовании в РФ»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332656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404664"/>
          <a:ext cx="835292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 rot="16200000">
            <a:off x="-326395" y="2998803"/>
            <a:ext cx="19351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54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Arial" panose="020B0604020202020204" pitchFamily="34" charset="0"/>
              </a:rPr>
              <a:t>РИПы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b="1" smtClean="0"/>
              <a:t>Ценностно-целевая направленность инноваций </a:t>
            </a:r>
            <a:endParaRPr lang="en-US" altLang="ru-RU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0550" y="1844675"/>
            <a:ext cx="8229600" cy="4148138"/>
            <a:chOff x="877" y="1296"/>
            <a:chExt cx="4211" cy="2448"/>
          </a:xfrm>
        </p:grpSpPr>
        <p:sp>
          <p:nvSpPr>
            <p:cNvPr id="66564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Arial" panose="020B0604020202020204" pitchFamily="34" charset="0"/>
              </a:endParaRPr>
            </a:p>
          </p:txBody>
        </p:sp>
        <p:sp>
          <p:nvSpPr>
            <p:cNvPr id="17418" name="Oval 5"/>
            <p:cNvSpPr>
              <a:spLocks noChangeArrowheads="1"/>
            </p:cNvSpPr>
            <p:nvPr/>
          </p:nvSpPr>
          <p:spPr bwMode="gray">
            <a:xfrm rot="-1543677">
              <a:off x="2784" y="168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17419" name="Oval 6"/>
            <p:cNvSpPr>
              <a:spLocks noChangeArrowheads="1"/>
            </p:cNvSpPr>
            <p:nvPr/>
          </p:nvSpPr>
          <p:spPr bwMode="gray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17420" name="Oval 7"/>
            <p:cNvSpPr>
              <a:spLocks noChangeArrowheads="1"/>
            </p:cNvSpPr>
            <p:nvPr/>
          </p:nvSpPr>
          <p:spPr bwMode="gray">
            <a:xfrm rot="-1543677">
              <a:off x="1872" y="3456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17421" name="Oval 8"/>
            <p:cNvSpPr>
              <a:spLocks noChangeArrowheads="1"/>
            </p:cNvSpPr>
            <p:nvPr/>
          </p:nvSpPr>
          <p:spPr bwMode="gray">
            <a:xfrm rot="-1543677">
              <a:off x="3456" y="31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17422" name="Oval 9"/>
            <p:cNvSpPr>
              <a:spLocks noChangeArrowheads="1"/>
            </p:cNvSpPr>
            <p:nvPr/>
          </p:nvSpPr>
          <p:spPr bwMode="gray">
            <a:xfrm rot="-1543677">
              <a:off x="1344" y="254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66570" name="Oval 10"/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b="1">
                <a:cs typeface="Arial" panose="020B0604020202020204" pitchFamily="34" charset="0"/>
              </a:endParaRPr>
            </a:p>
          </p:txBody>
        </p:sp>
        <p:sp>
          <p:nvSpPr>
            <p:cNvPr id="17428" name="Text Box 16"/>
            <p:cNvSpPr txBox="1">
              <a:spLocks noChangeArrowheads="1"/>
            </p:cNvSpPr>
            <p:nvPr/>
          </p:nvSpPr>
          <p:spPr bwMode="gray">
            <a:xfrm>
              <a:off x="2578" y="1545"/>
              <a:ext cx="10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altLang="ru-RU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7429" name="Text Box 17"/>
            <p:cNvSpPr txBox="1">
              <a:spLocks noChangeArrowheads="1"/>
            </p:cNvSpPr>
            <p:nvPr/>
          </p:nvSpPr>
          <p:spPr bwMode="gray">
            <a:xfrm>
              <a:off x="4222" y="1696"/>
              <a:ext cx="10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altLang="ru-RU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</p:grp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195513" y="1279525"/>
            <a:ext cx="4116387" cy="831850"/>
          </a:xfrm>
          <a:prstGeom prst="rect">
            <a:avLst/>
          </a:prstGeom>
          <a:solidFill>
            <a:schemeClr val="bg1"/>
          </a:solidFill>
          <a:ln w="57150">
            <a:solidFill>
              <a:srgbClr val="66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/>
              <a:t>Повышение эффективности системы образования</a:t>
            </a:r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4481513" y="2949575"/>
            <a:ext cx="4541837" cy="830263"/>
          </a:xfrm>
          <a:prstGeom prst="rect">
            <a:avLst/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400" b="1"/>
              <a:t>Обеспечение современного качества системы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9088" y="4824413"/>
            <a:ext cx="4697412" cy="12001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ru-RU" sz="2400" b="1" dirty="0">
                <a:cs typeface="Arial" panose="020B0604020202020204" pitchFamily="34" charset="0"/>
              </a:rPr>
              <a:t>Достижение образованности каждым человека, отвечающей вызовам времени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363" y="5421313"/>
            <a:ext cx="3330575" cy="83026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cs typeface="Arial" panose="020B0604020202020204" pitchFamily="34" charset="0"/>
              </a:rPr>
              <a:t>Повышение качества жизни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038" y="2778125"/>
            <a:ext cx="3681412" cy="831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cs typeface="Arial" panose="020B0604020202020204" pitchFamily="34" charset="0"/>
              </a:rPr>
              <a:t>Конкурентоспособность страны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Уровни инновационных процессов</a:t>
            </a:r>
            <a:endParaRPr lang="en-US" altLang="ru-RU" b="1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1752600"/>
            <a:ext cx="7834313" cy="4340225"/>
            <a:chOff x="168" y="960"/>
            <a:chExt cx="5367" cy="2792"/>
          </a:xfrm>
        </p:grpSpPr>
        <p:sp>
          <p:nvSpPr>
            <p:cNvPr id="18440" name="Freeform 4"/>
            <p:cNvSpPr>
              <a:spLocks/>
            </p:cNvSpPr>
            <p:nvPr/>
          </p:nvSpPr>
          <p:spPr bwMode="gray">
            <a:xfrm>
              <a:off x="5089" y="960"/>
              <a:ext cx="441" cy="705"/>
            </a:xfrm>
            <a:custGeom>
              <a:avLst/>
              <a:gdLst>
                <a:gd name="T0" fmla="*/ 631 w 308"/>
                <a:gd name="T1" fmla="*/ 303 h 444"/>
                <a:gd name="T2" fmla="*/ 0 w 308"/>
                <a:gd name="T3" fmla="*/ 1119 h 444"/>
                <a:gd name="T4" fmla="*/ 0 w 308"/>
                <a:gd name="T5" fmla="*/ 721 h 444"/>
                <a:gd name="T6" fmla="*/ 631 w 308"/>
                <a:gd name="T7" fmla="*/ 0 h 444"/>
                <a:gd name="T8" fmla="*/ 631 w 308"/>
                <a:gd name="T9" fmla="*/ 303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Freeform 5"/>
            <p:cNvSpPr>
              <a:spLocks/>
            </p:cNvSpPr>
            <p:nvPr/>
          </p:nvSpPr>
          <p:spPr bwMode="gray">
            <a:xfrm>
              <a:off x="2976" y="960"/>
              <a:ext cx="2559" cy="451"/>
            </a:xfrm>
            <a:custGeom>
              <a:avLst/>
              <a:gdLst>
                <a:gd name="T0" fmla="*/ 3035 w 1786"/>
                <a:gd name="T1" fmla="*/ 716 h 284"/>
                <a:gd name="T2" fmla="*/ 0 w 1786"/>
                <a:gd name="T3" fmla="*/ 716 h 284"/>
                <a:gd name="T4" fmla="*/ 916 w 1786"/>
                <a:gd name="T5" fmla="*/ 0 h 284"/>
                <a:gd name="T6" fmla="*/ 3667 w 1786"/>
                <a:gd name="T7" fmla="*/ 0 h 284"/>
                <a:gd name="T8" fmla="*/ 3035 w 1786"/>
                <a:gd name="T9" fmla="*/ 716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2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631 w 308"/>
                <a:gd name="T1" fmla="*/ 301 h 442"/>
                <a:gd name="T2" fmla="*/ 0 w 308"/>
                <a:gd name="T3" fmla="*/ 1112 h 442"/>
                <a:gd name="T4" fmla="*/ 0 w 308"/>
                <a:gd name="T5" fmla="*/ 720 h 442"/>
                <a:gd name="T6" fmla="*/ 631 w 308"/>
                <a:gd name="T7" fmla="*/ 0 h 442"/>
                <a:gd name="T8" fmla="*/ 631 w 308"/>
                <a:gd name="T9" fmla="*/ 301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Freeform 7"/>
            <p:cNvSpPr>
              <a:spLocks/>
            </p:cNvSpPr>
            <p:nvPr/>
          </p:nvSpPr>
          <p:spPr bwMode="gray">
            <a:xfrm>
              <a:off x="2340" y="1660"/>
              <a:ext cx="2751" cy="450"/>
            </a:xfrm>
            <a:custGeom>
              <a:avLst/>
              <a:gdLst>
                <a:gd name="T0" fmla="*/ 3310 w 1920"/>
                <a:gd name="T1" fmla="*/ 713 h 284"/>
                <a:gd name="T2" fmla="*/ 0 w 1920"/>
                <a:gd name="T3" fmla="*/ 713 h 284"/>
                <a:gd name="T4" fmla="*/ 916 w 1920"/>
                <a:gd name="T5" fmla="*/ 0 h 284"/>
                <a:gd name="T6" fmla="*/ 3942 w 1920"/>
                <a:gd name="T7" fmla="*/ 0 h 284"/>
                <a:gd name="T8" fmla="*/ 3310 w 192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Freeform 8"/>
            <p:cNvSpPr>
              <a:spLocks/>
            </p:cNvSpPr>
            <p:nvPr/>
          </p:nvSpPr>
          <p:spPr bwMode="gray">
            <a:xfrm>
              <a:off x="4200" y="2353"/>
              <a:ext cx="439" cy="704"/>
            </a:xfrm>
            <a:custGeom>
              <a:avLst/>
              <a:gdLst>
                <a:gd name="T0" fmla="*/ 630 w 306"/>
                <a:gd name="T1" fmla="*/ 306 h 444"/>
                <a:gd name="T2" fmla="*/ 0 w 306"/>
                <a:gd name="T3" fmla="*/ 1116 h 444"/>
                <a:gd name="T4" fmla="*/ 0 w 306"/>
                <a:gd name="T5" fmla="*/ 718 h 444"/>
                <a:gd name="T6" fmla="*/ 630 w 306"/>
                <a:gd name="T7" fmla="*/ 0 h 444"/>
                <a:gd name="T8" fmla="*/ 630 w 306"/>
                <a:gd name="T9" fmla="*/ 306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634 w 308"/>
                <a:gd name="T1" fmla="*/ 308 h 444"/>
                <a:gd name="T2" fmla="*/ 0 w 308"/>
                <a:gd name="T3" fmla="*/ 1119 h 444"/>
                <a:gd name="T4" fmla="*/ 0 w 308"/>
                <a:gd name="T5" fmla="*/ 721 h 444"/>
                <a:gd name="T6" fmla="*/ 634 w 308"/>
                <a:gd name="T7" fmla="*/ 0 h 444"/>
                <a:gd name="T8" fmla="*/ 634 w 308"/>
                <a:gd name="T9" fmla="*/ 308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Freeform 10"/>
            <p:cNvSpPr>
              <a:spLocks/>
            </p:cNvSpPr>
            <p:nvPr/>
          </p:nvSpPr>
          <p:spPr bwMode="gray">
            <a:xfrm>
              <a:off x="1076" y="3051"/>
              <a:ext cx="3124" cy="450"/>
            </a:xfrm>
            <a:custGeom>
              <a:avLst/>
              <a:gdLst>
                <a:gd name="T0" fmla="*/ 3845 w 2180"/>
                <a:gd name="T1" fmla="*/ 713 h 284"/>
                <a:gd name="T2" fmla="*/ 0 w 2180"/>
                <a:gd name="T3" fmla="*/ 713 h 284"/>
                <a:gd name="T4" fmla="*/ 916 w 2180"/>
                <a:gd name="T5" fmla="*/ 0 h 284"/>
                <a:gd name="T6" fmla="*/ 4477 w 2180"/>
                <a:gd name="T7" fmla="*/ 0 h 284"/>
                <a:gd name="T8" fmla="*/ 3845 w 218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7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8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9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0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1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gray">
            <a:xfrm>
              <a:off x="1529" y="1096"/>
              <a:ext cx="1407" cy="2268"/>
            </a:xfrm>
            <a:custGeom>
              <a:avLst/>
              <a:gdLst>
                <a:gd name="T0" fmla="*/ 7 w 1824"/>
                <a:gd name="T1" fmla="*/ 1807 h 2648"/>
                <a:gd name="T2" fmla="*/ 33 w 1824"/>
                <a:gd name="T3" fmla="*/ 1555 h 2648"/>
                <a:gd name="T4" fmla="*/ 74 w 1824"/>
                <a:gd name="T5" fmla="*/ 1327 h 2648"/>
                <a:gd name="T6" fmla="*/ 127 w 1824"/>
                <a:gd name="T7" fmla="*/ 1118 h 2648"/>
                <a:gd name="T8" fmla="*/ 188 w 1824"/>
                <a:gd name="T9" fmla="*/ 932 h 2648"/>
                <a:gd name="T10" fmla="*/ 256 w 1824"/>
                <a:gd name="T11" fmla="*/ 766 h 2648"/>
                <a:gd name="T12" fmla="*/ 327 w 1824"/>
                <a:gd name="T13" fmla="*/ 621 h 2648"/>
                <a:gd name="T14" fmla="*/ 400 w 1824"/>
                <a:gd name="T15" fmla="*/ 494 h 2648"/>
                <a:gd name="T16" fmla="*/ 471 w 1824"/>
                <a:gd name="T17" fmla="*/ 387 h 2648"/>
                <a:gd name="T18" fmla="*/ 539 w 1824"/>
                <a:gd name="T19" fmla="*/ 299 h 2648"/>
                <a:gd name="T20" fmla="*/ 601 w 1824"/>
                <a:gd name="T21" fmla="*/ 228 h 2648"/>
                <a:gd name="T22" fmla="*/ 652 w 1824"/>
                <a:gd name="T23" fmla="*/ 173 h 2648"/>
                <a:gd name="T24" fmla="*/ 693 w 1824"/>
                <a:gd name="T25" fmla="*/ 135 h 2648"/>
                <a:gd name="T26" fmla="*/ 719 w 1824"/>
                <a:gd name="T27" fmla="*/ 113 h 2648"/>
                <a:gd name="T28" fmla="*/ 728 w 1824"/>
                <a:gd name="T29" fmla="*/ 105 h 2648"/>
                <a:gd name="T30" fmla="*/ 1028 w 1824"/>
                <a:gd name="T31" fmla="*/ 41 h 2648"/>
                <a:gd name="T32" fmla="*/ 933 w 1824"/>
                <a:gd name="T33" fmla="*/ 241 h 2648"/>
                <a:gd name="T34" fmla="*/ 925 w 1824"/>
                <a:gd name="T35" fmla="*/ 243 h 2648"/>
                <a:gd name="T36" fmla="*/ 901 w 1824"/>
                <a:gd name="T37" fmla="*/ 254 h 2648"/>
                <a:gd name="T38" fmla="*/ 864 w 1824"/>
                <a:gd name="T39" fmla="*/ 272 h 2648"/>
                <a:gd name="T40" fmla="*/ 815 w 1824"/>
                <a:gd name="T41" fmla="*/ 301 h 2648"/>
                <a:gd name="T42" fmla="*/ 756 w 1824"/>
                <a:gd name="T43" fmla="*/ 342 h 2648"/>
                <a:gd name="T44" fmla="*/ 689 w 1824"/>
                <a:gd name="T45" fmla="*/ 397 h 2648"/>
                <a:gd name="T46" fmla="*/ 616 w 1824"/>
                <a:gd name="T47" fmla="*/ 467 h 2648"/>
                <a:gd name="T48" fmla="*/ 538 w 1824"/>
                <a:gd name="T49" fmla="*/ 555 h 2648"/>
                <a:gd name="T50" fmla="*/ 458 w 1824"/>
                <a:gd name="T51" fmla="*/ 660 h 2648"/>
                <a:gd name="T52" fmla="*/ 376 w 1824"/>
                <a:gd name="T53" fmla="*/ 790 h 2648"/>
                <a:gd name="T54" fmla="*/ 296 w 1824"/>
                <a:gd name="T55" fmla="*/ 939 h 2648"/>
                <a:gd name="T56" fmla="*/ 220 w 1824"/>
                <a:gd name="T57" fmla="*/ 1113 h 2648"/>
                <a:gd name="T58" fmla="*/ 147 w 1824"/>
                <a:gd name="T59" fmla="*/ 1315 h 2648"/>
                <a:gd name="T60" fmla="*/ 82 w 1824"/>
                <a:gd name="T61" fmla="*/ 1543 h 2648"/>
                <a:gd name="T62" fmla="*/ 25 w 1824"/>
                <a:gd name="T63" fmla="*/ 1802 h 26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gray">
            <a:xfrm>
              <a:off x="2980" y="1411"/>
              <a:ext cx="2119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altLang="ru-RU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gray">
            <a:xfrm>
              <a:off x="2341" y="2110"/>
              <a:ext cx="2309" cy="248"/>
            </a:xfrm>
            <a:prstGeom prst="rect">
              <a:avLst/>
            </a:prstGeom>
            <a:gradFill rotWithShape="1">
              <a:gsLst>
                <a:gs pos="0">
                  <a:srgbClr val="5D2FB9"/>
                </a:gs>
                <a:gs pos="50000">
                  <a:srgbClr val="8041FF"/>
                </a:gs>
                <a:gs pos="100000">
                  <a:srgbClr val="5D2FB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altLang="ru-RU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8455" name="Freeform 23"/>
            <p:cNvSpPr>
              <a:spLocks/>
            </p:cNvSpPr>
            <p:nvPr/>
          </p:nvSpPr>
          <p:spPr bwMode="gray">
            <a:xfrm>
              <a:off x="1709" y="2353"/>
              <a:ext cx="2935" cy="454"/>
            </a:xfrm>
            <a:custGeom>
              <a:avLst/>
              <a:gdLst>
                <a:gd name="T0" fmla="*/ 3577 w 2048"/>
                <a:gd name="T1" fmla="*/ 721 h 286"/>
                <a:gd name="T2" fmla="*/ 0 w 2048"/>
                <a:gd name="T3" fmla="*/ 721 h 286"/>
                <a:gd name="T4" fmla="*/ 916 w 2048"/>
                <a:gd name="T5" fmla="*/ 0 h 286"/>
                <a:gd name="T6" fmla="*/ 4206 w 2048"/>
                <a:gd name="T7" fmla="*/ 0 h 286"/>
                <a:gd name="T8" fmla="*/ 3577 w 2048"/>
                <a:gd name="T9" fmla="*/ 721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gray">
            <a:xfrm>
              <a:off x="1711" y="2806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altLang="ru-RU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gray">
            <a:xfrm>
              <a:off x="1075" y="3502"/>
              <a:ext cx="2689" cy="24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altLang="ru-RU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8458" name="Text Box 26"/>
            <p:cNvSpPr txBox="1">
              <a:spLocks noChangeArrowheads="1"/>
            </p:cNvSpPr>
            <p:nvPr/>
          </p:nvSpPr>
          <p:spPr bwMode="gray">
            <a:xfrm>
              <a:off x="222" y="1231"/>
              <a:ext cx="571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altLang="ru-RU" sz="2400">
                  <a:latin typeface="Verdana" pitchFamily="34" charset="0"/>
                </a:rPr>
                <a:t>Мир</a:t>
              </a:r>
              <a:endParaRPr lang="en-US" altLang="ru-RU" sz="2400">
                <a:latin typeface="Verdana" pitchFamily="34" charset="0"/>
              </a:endParaRPr>
            </a:p>
          </p:txBody>
        </p:sp>
        <p:sp>
          <p:nvSpPr>
            <p:cNvPr id="18459" name="Text Box 27"/>
            <p:cNvSpPr txBox="1">
              <a:spLocks noChangeArrowheads="1"/>
            </p:cNvSpPr>
            <p:nvPr/>
          </p:nvSpPr>
          <p:spPr bwMode="gray">
            <a:xfrm>
              <a:off x="230" y="1890"/>
              <a:ext cx="971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altLang="ru-RU" sz="2400">
                  <a:latin typeface="Verdana" pitchFamily="34" charset="0"/>
                </a:rPr>
                <a:t>Страна </a:t>
              </a:r>
              <a:endParaRPr lang="en-US" altLang="ru-RU" sz="2400">
                <a:latin typeface="Verdana" pitchFamily="34" charset="0"/>
              </a:endParaRPr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gray">
            <a:xfrm>
              <a:off x="206" y="2586"/>
              <a:ext cx="875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altLang="ru-RU" sz="2400">
                  <a:latin typeface="Verdana" pitchFamily="34" charset="0"/>
                </a:rPr>
                <a:t>Регион</a:t>
              </a:r>
              <a:endParaRPr lang="en-US" altLang="ru-RU" sz="2400">
                <a:latin typeface="Verdana" pitchFamily="34" charset="0"/>
              </a:endParaRPr>
            </a:p>
          </p:txBody>
        </p:sp>
        <p:sp>
          <p:nvSpPr>
            <p:cNvPr id="18461" name="Text Box 29"/>
            <p:cNvSpPr txBox="1">
              <a:spLocks noChangeArrowheads="1"/>
            </p:cNvSpPr>
            <p:nvPr/>
          </p:nvSpPr>
          <p:spPr bwMode="gray">
            <a:xfrm>
              <a:off x="189" y="3205"/>
              <a:ext cx="929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altLang="ru-RU" sz="2400">
                  <a:latin typeface="Verdana" pitchFamily="34" charset="0"/>
                </a:rPr>
                <a:t>Школа </a:t>
              </a:r>
              <a:endParaRPr lang="en-US" altLang="ru-RU" sz="2400">
                <a:latin typeface="Verdana" pitchFamily="34" charset="0"/>
              </a:endParaRPr>
            </a:p>
          </p:txBody>
        </p:sp>
      </p:grp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2870200" y="4956175"/>
            <a:ext cx="3336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/>
              <a:t>Образовательной организации</a:t>
            </a:r>
          </a:p>
        </p:txBody>
      </p:sp>
      <p:sp>
        <p:nvSpPr>
          <p:cNvPr id="18437" name="TextBox 2"/>
          <p:cNvSpPr txBox="1">
            <a:spLocks noChangeArrowheads="1"/>
          </p:cNvSpPr>
          <p:nvPr/>
        </p:nvSpPr>
        <p:spPr bwMode="auto">
          <a:xfrm>
            <a:off x="3773488" y="4025900"/>
            <a:ext cx="3168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/>
              <a:t>Региональный</a:t>
            </a:r>
            <a:r>
              <a:rPr lang="ru-RU" altLang="ru-RU" sz="2400"/>
              <a:t> </a:t>
            </a:r>
          </a:p>
        </p:txBody>
      </p:sp>
      <p:sp>
        <p:nvSpPr>
          <p:cNvPr id="18438" name="TextBox 3"/>
          <p:cNvSpPr txBox="1">
            <a:spLocks noChangeArrowheads="1"/>
          </p:cNvSpPr>
          <p:nvPr/>
        </p:nvSpPr>
        <p:spPr bwMode="auto">
          <a:xfrm>
            <a:off x="4549775" y="2982913"/>
            <a:ext cx="3209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/>
              <a:t>Федеральный </a:t>
            </a:r>
          </a:p>
        </p:txBody>
      </p:sp>
      <p:sp>
        <p:nvSpPr>
          <p:cNvPr id="18439" name="TextBox 4"/>
          <p:cNvSpPr txBox="1">
            <a:spLocks noChangeArrowheads="1"/>
          </p:cNvSpPr>
          <p:nvPr/>
        </p:nvSpPr>
        <p:spPr bwMode="auto">
          <a:xfrm>
            <a:off x="5564188" y="1879600"/>
            <a:ext cx="29162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/>
              <a:t>Международный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925" y="115888"/>
          <a:ext cx="9109075" cy="6626225"/>
        </p:xfrm>
        <a:graphic>
          <a:graphicData uri="http://schemas.openxmlformats.org/drawingml/2006/table">
            <a:tbl>
              <a:tblPr/>
              <a:tblGrid>
                <a:gridCol w="1846263"/>
                <a:gridCol w="1974850"/>
                <a:gridCol w="1847850"/>
                <a:gridCol w="1720850"/>
                <a:gridCol w="1719262"/>
              </a:tblGrid>
              <a:tr h="7397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Экспериментальная площадка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Педагогическая лаборатория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ПНПО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Ресурсный центр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70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Научно-исследователь-ская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Организация и проведение научного исследования по актуальной проблеме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15970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Проектная деятельность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Разработка  проектов документов, инструментария внедрения новшества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13462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Образовательная деятельность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Создание устойчивых моделей модернизации образования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Внедрение инновации в систему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13462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Результат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Конечные продукты ОЭР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Конечные продукты исследования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Конечные продукты реализации ИОП: </a:t>
                      </a:r>
                      <a:r>
                        <a:rPr kumimoji="0" lang="ru-RU" altLang="ru-R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инновационный продукт (!)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Программа диссеминации инновации (инновационно-го продукта)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04775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Инновационный продукт</a:t>
            </a:r>
          </a:p>
        </p:txBody>
      </p:sp>
      <p:sp>
        <p:nvSpPr>
          <p:cNvPr id="7171" name="Текст 3"/>
          <p:cNvSpPr>
            <a:spLocks noGrp="1"/>
          </p:cNvSpPr>
          <p:nvPr>
            <p:ph type="body" idx="1"/>
          </p:nvPr>
        </p:nvSpPr>
        <p:spPr>
          <a:xfrm>
            <a:off x="630238" y="1412875"/>
            <a:ext cx="3868737" cy="5762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экспертиза</a:t>
            </a:r>
          </a:p>
        </p:txBody>
      </p:sp>
      <p:sp>
        <p:nvSpPr>
          <p:cNvPr id="7172" name="Объект 4"/>
          <p:cNvSpPr>
            <a:spLocks noGrp="1"/>
          </p:cNvSpPr>
          <p:nvPr>
            <p:ph sz="half" idx="2"/>
          </p:nvPr>
        </p:nvSpPr>
        <p:spPr>
          <a:xfrm>
            <a:off x="630238" y="2133600"/>
            <a:ext cx="3868737" cy="4056063"/>
          </a:xfrm>
        </p:spPr>
        <p:txBody>
          <a:bodyPr/>
          <a:lstStyle/>
          <a:p>
            <a:pPr marL="0" indent="0"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Соответствие потребностям развития системы образования Санкт-Петербурга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Новизна 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Достаточная степень детализации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Разноплановость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Востребованность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Возможность использования в массовой практике</a:t>
            </a:r>
          </a:p>
          <a:p>
            <a:pPr marL="0" indent="0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Текст 5"/>
          <p:cNvSpPr>
            <a:spLocks noGrp="1"/>
          </p:cNvSpPr>
          <p:nvPr>
            <p:ph type="body" sz="quarter" idx="3"/>
          </p:nvPr>
        </p:nvSpPr>
        <p:spPr>
          <a:xfrm>
            <a:off x="4629150" y="1268413"/>
            <a:ext cx="3887788" cy="86518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 инновационных продуктов</a:t>
            </a:r>
          </a:p>
        </p:txBody>
      </p:sp>
      <p:sp>
        <p:nvSpPr>
          <p:cNvPr id="7174" name="Объект 6"/>
          <p:cNvSpPr>
            <a:spLocks noGrp="1"/>
          </p:cNvSpPr>
          <p:nvPr>
            <p:ph sz="quarter" idx="4"/>
          </p:nvPr>
        </p:nvSpPr>
        <p:spPr>
          <a:xfrm>
            <a:off x="4629150" y="2133600"/>
            <a:ext cx="4119563" cy="4724400"/>
          </a:xfrm>
        </p:spPr>
        <p:txBody>
          <a:bodyPr>
            <a:noAutofit/>
          </a:bodyPr>
          <a:lstStyle/>
          <a:p>
            <a:pPr marL="0" indent="0" algn="just">
              <a:buFont typeface="Arial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Инновационный характер предлагаемого продукта 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Актуальность результатов, достигаемых при использовании инновационного продукта 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Направленность инновационного продукта на решение актуальных задач развития образования в Санкт-Петербурге в соответствии с целями выбранного раздела Программы 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Готовность инновационного продукта к внедрению в систему образования Санкт-Петербурга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Оптимальность рисков внедрения  предлагаемого инновационного продукта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Документы, регламентирующие ИД в Санкт-Петербургском образовании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altLang="ru-RU" b="1" dirty="0" smtClean="0"/>
              <a:t>Закон «Об образовании в Российской Федерации», ст. 20 «Экспериментальная и инновационная деятельность в сфере образования»</a:t>
            </a:r>
          </a:p>
          <a:p>
            <a:endParaRPr lang="ru-RU" altLang="ru-RU" b="1" dirty="0" smtClean="0"/>
          </a:p>
          <a:p>
            <a:r>
              <a:rPr lang="ru-RU" altLang="ru-RU" b="1" dirty="0" smtClean="0"/>
              <a:t>Закон «Об образовании в Санкт-Петербурге», ст. 5 «Инновационная деятельность в сфере образования в Санкт-Петербурге»</a:t>
            </a:r>
          </a:p>
          <a:p>
            <a:endParaRPr lang="ru-RU" altLang="ru-RU" b="1" dirty="0" smtClean="0"/>
          </a:p>
          <a:p>
            <a:r>
              <a:rPr lang="ru-RU" altLang="ru-RU" b="1" dirty="0" smtClean="0"/>
              <a:t>Распоряжение Комитета по образованию СПб. «Об утверждении Положения о региональной инновационной площадке» № 3364-р от 04.08.2014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Инновационный продукт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Аналоговый анализ планируемого продукта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- количество использований (в соответствии с ФЦПРО 2016-2020)</a:t>
            </a:r>
          </a:p>
          <a:p>
            <a:pP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Общественно-профессиональная экспертиза продукта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8888" y="836613"/>
          <a:ext cx="6792414" cy="520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0"/>
                <a:gridCol w="4320480"/>
                <a:gridCol w="455966"/>
                <a:gridCol w="455966"/>
                <a:gridCol w="455966"/>
                <a:gridCol w="455966"/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Критерии оценки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02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Целостность представления инновационного продукта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Обоснованность инновационного характера предлагаемого инновационного продукта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Реальность и проработанность  плана системного внедрения продукта в образовательную практику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Ресурсная обеспеченность внедрения продукта </a:t>
                      </a:r>
                    </a:p>
                    <a:p>
                      <a:pPr algn="l"/>
                      <a:r>
                        <a:rPr lang="ru-RU" dirty="0" smtClean="0"/>
                        <a:t>в образовательную практику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Степень компетентности при ответах на вопросы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Культура презентации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755650" y="1628775"/>
            <a:ext cx="7561263" cy="37449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реализации ИННОВАЦИЙ В ОО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Мотивационные.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Какие условия необходимо создать, чтобы привлечь значительную, а возможно, и большую часть педагогического коллектива к участию в проекте? Важным обстоятельством является создание механизмов нейтрализации «скептиков» – чтобы члены педагогического коллектива, не участвующие в проекте, не создавали атмосферу негативного отношения к нему и не мешали его реализации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реализации ИННОВАЦИЙ В ОО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Кадровые условия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это подбор, повышение квалификации и переподготовка кадров для участия в проекте. Причем наряду с педагогическим кадрами учебного заведения могут быть привлечены работники сторонних организаций.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Материально-технические условия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Создание необходимой учебно-материальной базы, обеспечение коллектива необходимым оборудованием, оргтехникой, компьютерами и т.д.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реализации ИННОВАЦИЙ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57200" y="1416050"/>
            <a:ext cx="8228013" cy="47085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 	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Научно-методические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условия (научно—методическое сопровождение проекта)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5.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Финансовые условия.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 вопросов финансирования новой необходимой учебно-материальной базы, оплаты работников, привлекаемых к проекту, проведение экспертизы проектов сторонними научными и другими организациями, отдельными экспертами и т.д.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6.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Организационные условия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Это создание новых структур, четкое распределение обязанностей всех участников проекта, поиск и приглашение научных руководителей и консультантов и т.д.;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реализации инноваций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8013" cy="49276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	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Нормативно-правовые условия.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Разработка локальных  актов, регламентирующих инновационную деятельность (положений, должностных инструкций), заключение договоров с социальными партнерами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8.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Информационные условия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Это обеспечение участников проекта соответствующей информацией: литературой, периодическими изданиями, информационными ресурсами, базами и банками данных, информацией о  проводимых по теме проекта мероприятиях</a:t>
            </a:r>
          </a:p>
          <a:p>
            <a:pPr>
              <a:buFont typeface="Arial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Составление временного графика реализации проекта</a:t>
            </a:r>
          </a:p>
          <a:p>
            <a:pPr>
              <a:buFont typeface="Arial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программы реализации проекта</a:t>
            </a:r>
          </a:p>
          <a:p>
            <a:pPr>
              <a:buFont typeface="Arial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Составление плана реализации проекта (на каждый год)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99377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Промежуточная экспертиза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8893175" cy="55165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Деятельность ОУ - экспериментальной площадки может быть прекращена до истечения установленного срока в случаях: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ненадлежащего исполнения программы ОЭР (выполнение менее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2/3 объема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работ, указанных в п. IV проекта ОЭР);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нарушения сроков представления отчетности;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получения промежуточных результатов, свидетельствующих о невозможности или нецелесообразности продолжения реализации программы ОЭР, в частности, ухудшения уровня и качества подготовки обучающихся, состояния их здоровья и др.;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нарушения законодательства Российской Федерации, включая несоответствие содержания подготовки выпускников требованиям государственных образовательных стандартов, несоблюдение требований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СанПиНов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 охране здоровья обучающихся и воспитанников;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другим обоснованным причинам.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smtClean="0">
                <a:solidFill>
                  <a:srgbClr val="000099"/>
                </a:solidFill>
                <a:latin typeface="Times New Roman" pitchFamily="18" charset="0"/>
              </a:rPr>
              <a:t>Оценка качества </a:t>
            </a:r>
            <a:br>
              <a:rPr lang="ru-RU" altLang="ru-RU" sz="3200" b="1" smtClean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altLang="ru-RU" sz="3200" b="1" smtClean="0">
                <a:solidFill>
                  <a:srgbClr val="000099"/>
                </a:solidFill>
                <a:latin typeface="Times New Roman" pitchFamily="18" charset="0"/>
              </a:rPr>
              <a:t>инновационной деятельности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52525"/>
            <a:ext cx="8229600" cy="49736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отношение между необходимыми и потенциально возможными изменениями 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ОУ,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стороны, и фактически реализуемыми ею изменениями, с другой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складывается  из: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ресурсов, 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процессов (основного и вспомогательного),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результатов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4770438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dirty="0" smtClean="0">
                <a:solidFill>
                  <a:srgbClr val="000099"/>
                </a:solidFill>
                <a:latin typeface="Times New Roman" pitchFamily="18" charset="0"/>
              </a:rPr>
              <a:t>Критерии оценки качества ИД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23963"/>
            <a:ext cx="9144000" cy="5400675"/>
          </a:xfrm>
        </p:spPr>
        <p:txBody>
          <a:bodyPr/>
          <a:lstStyle/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ресурсов, 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процессов  разработки,  внедрения  и  распространения  инноваций, 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работы  с  кадрами  и  мотивации  к 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  и  информационно-методического  обеспечения, 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управления 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деятельностью,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ClrTx/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в том числе оценка ИП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648200"/>
            <a:ext cx="8229600" cy="1752600"/>
          </a:xfrm>
        </p:spPr>
        <p:txBody>
          <a:bodyPr>
            <a:normAutofit/>
          </a:bodyPr>
          <a:lstStyle/>
          <a:p>
            <a:pPr algn="r"/>
            <a:r>
              <a:rPr lang="ru-RU" sz="3600" dirty="0" smtClean="0"/>
              <a:t>Успешное новаторство – достижение не интеллекта, а воли. </a:t>
            </a:r>
            <a:r>
              <a:rPr lang="ru-RU" sz="3600" dirty="0" smtClean="0">
                <a:hlinkClick r:id="rId2" tooltip="Йозеф Алоис Шумпетер"/>
              </a:rPr>
              <a:t>Йозеф </a:t>
            </a:r>
            <a:r>
              <a:rPr lang="ru-RU" sz="3600" dirty="0" err="1" smtClean="0">
                <a:hlinkClick r:id="rId2" tooltip="Йозеф Алоис Шумпетер"/>
              </a:rPr>
              <a:t>Алоис</a:t>
            </a:r>
            <a:r>
              <a:rPr lang="ru-RU" sz="3600" dirty="0" smtClean="0">
                <a:hlinkClick r:id="rId2" tooltip="Йозеф Алоис Шумпетер"/>
              </a:rPr>
              <a:t> </a:t>
            </a:r>
            <a:r>
              <a:rPr lang="ru-RU" sz="3600" dirty="0" err="1" smtClean="0">
                <a:hlinkClick r:id="rId2" tooltip="Йозеф Алоис Шумпетер"/>
              </a:rPr>
              <a:t>Шумпетер</a:t>
            </a:r>
            <a:endParaRPr lang="ru-RU" sz="3600" dirty="0"/>
          </a:p>
        </p:txBody>
      </p:sp>
      <p:pic>
        <p:nvPicPr>
          <p:cNvPr id="45058" name="Picture 2" descr="C:\Users\user\Pictures\956x-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199" y="457201"/>
            <a:ext cx="6172201" cy="4038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Информационная поддержка ИД в образовании</a:t>
            </a:r>
            <a:endParaRPr lang="ru-RU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27430" y="1554163"/>
            <a:ext cx="7241539" cy="4525962"/>
          </a:xfr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28625" y="457200"/>
            <a:ext cx="82296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4400" b="1" i="1" dirty="0" smtClean="0">
                <a:solidFill>
                  <a:schemeClr val="accent6"/>
                </a:solidFill>
                <a:latin typeface="Times New Roman" pitchFamily="18" charset="0"/>
              </a:rPr>
              <a:t>СПАСИБО </a:t>
            </a:r>
            <a:r>
              <a:rPr lang="ru-RU" altLang="ru-RU" sz="4400" b="1" i="1" dirty="0">
                <a:solidFill>
                  <a:schemeClr val="accent6"/>
                </a:solidFill>
                <a:latin typeface="Times New Roman" pitchFamily="18" charset="0"/>
              </a:rPr>
              <a:t>ЗА </a:t>
            </a:r>
            <a:r>
              <a:rPr lang="ru-RU" altLang="ru-RU" sz="4400" b="1" i="1" dirty="0" smtClean="0">
                <a:solidFill>
                  <a:schemeClr val="accent6"/>
                </a:solidFill>
                <a:latin typeface="Times New Roman" pitchFamily="18" charset="0"/>
              </a:rPr>
              <a:t>ВНИМАНИЕ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i="1" dirty="0" smtClean="0"/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i="1" dirty="0" smtClean="0"/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i="1" dirty="0" err="1" smtClean="0"/>
              <a:t>Деркунская</a:t>
            </a:r>
            <a:r>
              <a:rPr lang="ru-RU" sz="3200" b="1" i="1" dirty="0" smtClean="0"/>
              <a:t> </a:t>
            </a:r>
            <a:r>
              <a:rPr lang="ru-RU" sz="3200" b="1" i="1" dirty="0" smtClean="0"/>
              <a:t>Вера Александровна – </a:t>
            </a:r>
            <a:r>
              <a:rPr lang="ru-RU" sz="3200" b="1" i="1" dirty="0" err="1" smtClean="0"/>
              <a:t>к.пед.н</a:t>
            </a:r>
            <a:r>
              <a:rPr lang="ru-RU" sz="3200" b="1" i="1" dirty="0" smtClean="0"/>
              <a:t>., доцент кафедры дошкольной педагогики РГПУ им. А.И. Герцена, научный руководитель РИП ГБДОУ № 4 г. Кронштадта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44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&amp;Icy;&amp;ncy;&amp;ncy;&amp;ocy;&amp;vcy;&amp;acy;&amp;tscy;&amp;icy;&amp;icy;,&amp;pcy;&amp;iecy;&amp;scy;&amp;ocy;&amp;chcy;&amp;ncy;&amp;icy;&amp;tscy;&amp;a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667500" cy="49434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 «инновация» означает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новшество</a:t>
            </a:r>
            <a:r>
              <a:rPr lang="ru-RU" b="1" dirty="0" smtClean="0"/>
              <a:t>, новизну, изменение. Инновация как средство и процесс предполагает введение чего-либо нового. Применительно к педагогическому процессу инновация означает введение нового в цели, содержание, методы и формы обучения и воспитания, организацию совместной деятельности </a:t>
            </a:r>
            <a:r>
              <a:rPr lang="ru-RU" b="1" dirty="0" smtClean="0"/>
              <a:t>педагога и ребенка.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u="sng" dirty="0" smtClean="0"/>
              <a:t/>
            </a:r>
            <a:br>
              <a:rPr lang="ru-RU" sz="2700" u="sng" dirty="0" smtClean="0"/>
            </a:br>
            <a:r>
              <a:rPr lang="ru-RU" sz="2700" b="1" dirty="0" smtClean="0"/>
              <a:t>Специфичность </a:t>
            </a:r>
            <a:r>
              <a:rPr lang="ru-RU" sz="2700" b="1" dirty="0" smtClean="0"/>
              <a:t>инноваций в образовании проявляется в следующем (Т.И. Шамова, Г.М. Тюлю):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инновация </a:t>
            </a:r>
            <a:r>
              <a:rPr lang="ru-RU" b="1" dirty="0" smtClean="0"/>
              <a:t>всегда содержит новое решение актуальной проблемы;</a:t>
            </a:r>
          </a:p>
          <a:p>
            <a:pPr lvl="0"/>
            <a:r>
              <a:rPr lang="ru-RU" b="1" dirty="0" smtClean="0"/>
              <a:t>использование инноваций приводит к качественному изменению уровня развития личности </a:t>
            </a:r>
            <a:r>
              <a:rPr lang="ru-RU" b="1" dirty="0" smtClean="0"/>
              <a:t>учащихся;</a:t>
            </a:r>
            <a:endParaRPr lang="ru-RU" b="1" dirty="0" smtClean="0"/>
          </a:p>
          <a:p>
            <a:pPr lvl="0"/>
            <a:r>
              <a:rPr lang="ru-RU" b="1" dirty="0" smtClean="0"/>
              <a:t>внедрение инноваций вызывает качественные изменения других компонентов системы </a:t>
            </a:r>
            <a:r>
              <a:rPr lang="ru-RU" b="1" dirty="0" smtClean="0"/>
              <a:t>ОУ.</a:t>
            </a:r>
            <a:endParaRPr lang="ru-RU" b="1" dirty="0" smtClean="0"/>
          </a:p>
          <a:p>
            <a:pPr algn="ctr">
              <a:buNone/>
            </a:pPr>
            <a:r>
              <a:rPr lang="ru-RU" b="1" u="sng" dirty="0" smtClean="0"/>
              <a:t>Важнейшие составляющие педагогической инновации</a:t>
            </a:r>
            <a:r>
              <a:rPr lang="ru-RU" b="1" dirty="0" smtClean="0"/>
              <a:t> 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(</a:t>
            </a:r>
            <a:r>
              <a:rPr lang="ru-RU" b="1" dirty="0" smtClean="0"/>
              <a:t>П.Г. Щедровицкий):</a:t>
            </a:r>
          </a:p>
          <a:p>
            <a:pPr lvl="0"/>
            <a:r>
              <a:rPr lang="ru-RU" b="1" dirty="0" smtClean="0"/>
              <a:t>наличие соответствующего исследовательского компонента;</a:t>
            </a:r>
          </a:p>
          <a:p>
            <a:pPr lvl="0"/>
            <a:r>
              <a:rPr lang="ru-RU" b="1" dirty="0" smtClean="0"/>
              <a:t>наличие соответствующего проектного компонента;</a:t>
            </a:r>
          </a:p>
          <a:p>
            <a:pPr lvl="0"/>
            <a:r>
              <a:rPr lang="ru-RU" b="1" dirty="0" smtClean="0"/>
              <a:t>наличие соответствующего управленческого компонента.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отличить инновацию от </a:t>
            </a:r>
            <a:r>
              <a:rPr lang="ru-RU" dirty="0" smtClean="0"/>
              <a:t>«</a:t>
            </a:r>
            <a:r>
              <a:rPr lang="ru-RU" u="sng" dirty="0" err="1" smtClean="0"/>
              <a:t>псевдоновизны</a:t>
            </a:r>
            <a:r>
              <a:rPr lang="ru-RU" dirty="0" smtClean="0"/>
              <a:t>»?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 smtClean="0"/>
              <a:t>Псевдоновизна</a:t>
            </a:r>
            <a:r>
              <a:rPr lang="ru-RU" b="1" dirty="0" smtClean="0"/>
              <a:t> </a:t>
            </a:r>
            <a:r>
              <a:rPr lang="ru-RU" b="1" dirty="0" smtClean="0"/>
              <a:t> в процессе модернизации образования проявляется в следующих явлениях:</a:t>
            </a:r>
          </a:p>
          <a:p>
            <a:pPr lvl="0"/>
            <a:r>
              <a:rPr lang="ru-RU" dirty="0" smtClean="0"/>
              <a:t>в </a:t>
            </a:r>
            <a:r>
              <a:rPr lang="ru-RU" dirty="0" err="1" smtClean="0"/>
              <a:t>подстраивании</a:t>
            </a:r>
            <a:r>
              <a:rPr lang="ru-RU" dirty="0" smtClean="0"/>
              <a:t>  нововведений под прежние отжившие нормы  («приручение новшеств»);</a:t>
            </a:r>
          </a:p>
          <a:p>
            <a:pPr lvl="0"/>
            <a:r>
              <a:rPr lang="ru-RU" dirty="0" smtClean="0"/>
              <a:t>в формальной смене названий и вывесок;</a:t>
            </a:r>
          </a:p>
          <a:p>
            <a:pPr lvl="0"/>
            <a:r>
              <a:rPr lang="ru-RU" dirty="0" smtClean="0"/>
              <a:t>в конъюнктурном воссоздании исторических форм учебных заведений;</a:t>
            </a:r>
          </a:p>
          <a:p>
            <a:pPr lvl="0"/>
            <a:r>
              <a:rPr lang="ru-RU" dirty="0" smtClean="0"/>
              <a:t>в формальном привлечении в школу титулованных научных руководителей («заигрывании с научными структурами»);</a:t>
            </a:r>
          </a:p>
          <a:p>
            <a:pPr lvl="0"/>
            <a:r>
              <a:rPr lang="ru-RU" dirty="0" smtClean="0"/>
              <a:t>в массовом создании </a:t>
            </a:r>
            <a:r>
              <a:rPr lang="ru-RU" dirty="0" smtClean="0"/>
              <a:t>различных «</a:t>
            </a:r>
            <a:r>
              <a:rPr lang="ru-RU" dirty="0" err="1" smtClean="0"/>
              <a:t>интеллектуализированных</a:t>
            </a:r>
            <a:r>
              <a:rPr lang="ru-RU" dirty="0" smtClean="0"/>
              <a:t>» служб (методологических, социологических) и формальных экспертных советов.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критерии, характеризующие </a:t>
            </a:r>
            <a:r>
              <a:rPr lang="ru-RU" sz="3100" dirty="0" smtClean="0"/>
              <a:t>инновационный </a:t>
            </a:r>
            <a:r>
              <a:rPr lang="ru-RU" sz="3100" dirty="0" smtClean="0"/>
              <a:t>процесс в ОО: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изменения </a:t>
            </a:r>
            <a:r>
              <a:rPr lang="ru-RU" b="1" dirty="0" smtClean="0"/>
              <a:t>проводятся на общешкольном уровне, т.е. «единицей» изменений является вся школьная организация, а не отдельные ее элементы. Преобразовывается не только собственно образовательная составляющая, но и организационно-управленческая структура школьной системы</a:t>
            </a:r>
            <a:r>
              <a:rPr lang="ru-RU" b="1" dirty="0" smtClean="0"/>
              <a:t>;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изменения в школе предполагают новый вариант решения актуальной педагогической или организационно-педагогической проблемы</a:t>
            </a:r>
            <a:r>
              <a:rPr lang="ru-RU" b="1" dirty="0" smtClean="0"/>
              <a:t>;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процесс изменений строится на основе соответствующей исследовательской и проектной деятельности;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критерии, характеризующие инновационный процесс в ОО: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изменения происходят в контексте реализации разработанной школой модели организации жизнедеятельности учащихся, отличной от общепринятых в большинстве других школ</a:t>
            </a:r>
            <a:r>
              <a:rPr lang="ru-RU" b="1" dirty="0" smtClean="0"/>
              <a:t>;</a:t>
            </a:r>
          </a:p>
          <a:p>
            <a:pPr lvl="0"/>
            <a:r>
              <a:rPr lang="ru-RU" b="1" dirty="0" smtClean="0"/>
              <a:t>изменения </a:t>
            </a:r>
            <a:r>
              <a:rPr lang="ru-RU" b="1" dirty="0" smtClean="0"/>
              <a:t>касаются принципиальных отличий от традиционного содержания образования;</a:t>
            </a:r>
          </a:p>
          <a:p>
            <a:pPr lvl="0"/>
            <a:r>
              <a:rPr lang="ru-RU" b="1" dirty="0" smtClean="0"/>
              <a:t>изменения обусловливают новое содержание и способы деятельности педагога;</a:t>
            </a:r>
          </a:p>
          <a:p>
            <a:pPr lvl="0"/>
            <a:r>
              <a:rPr lang="ru-RU" b="1" dirty="0" smtClean="0"/>
              <a:t>изменения носят системный и целенаправленный характер, являются результатом постоянного обновления и саморазвития на основе периодического анализа образовательной деятельности в школе.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121</TotalTime>
  <Words>1117</Words>
  <Application>Microsoft Office PowerPoint</Application>
  <PresentationFormat>Экран (4:3)</PresentationFormat>
  <Paragraphs>201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Трек</vt:lpstr>
      <vt:lpstr>Организация инновационной деятельности в ОО:  актуальные вопросы</vt:lpstr>
      <vt:lpstr>Документы, регламентирующие ИД в Санкт-Петербургском образовании</vt:lpstr>
      <vt:lpstr>Информационная поддержка ИД в образовании</vt:lpstr>
      <vt:lpstr>Слайд 4</vt:lpstr>
      <vt:lpstr>Понятие «инновация» означает</vt:lpstr>
      <vt:lpstr> Специфичность инноваций в образовании проявляется в следующем (Т.И. Шамова, Г.М. Тюлю): </vt:lpstr>
      <vt:lpstr>Как отличить инновацию от «псевдоновизны»? </vt:lpstr>
      <vt:lpstr> критерии, характеризующие инновационный процесс в ОО: </vt:lpstr>
      <vt:lpstr>критерии, характеризующие инновационный процесс в ОО:</vt:lpstr>
      <vt:lpstr>К инновационным ОО относятся:</vt:lpstr>
      <vt:lpstr>Статья 20. Экспериментальная и инновационная деятельность в сфере образования</vt:lpstr>
      <vt:lpstr>Инновационная деятельность – организованный процесс производства и распространения инновации</vt:lpstr>
      <vt:lpstr>Слайд 13</vt:lpstr>
      <vt:lpstr>Слайд 14</vt:lpstr>
      <vt:lpstr>Слайд 15</vt:lpstr>
      <vt:lpstr>Ценностно-целевая направленность инноваций </vt:lpstr>
      <vt:lpstr>Уровни инновационных процессов</vt:lpstr>
      <vt:lpstr>Слайд 18</vt:lpstr>
      <vt:lpstr>Инновационный продукт</vt:lpstr>
      <vt:lpstr>Инновационный продукт</vt:lpstr>
      <vt:lpstr>Слайд 21</vt:lpstr>
      <vt:lpstr>Условия  реализации ИННОВАЦИЙ В ОО </vt:lpstr>
      <vt:lpstr>Условия  реализации ИННОВАЦИЙ В ОО </vt:lpstr>
      <vt:lpstr>Условия реализации ИННОВАЦИЙ </vt:lpstr>
      <vt:lpstr>Условия реализации инноваций </vt:lpstr>
      <vt:lpstr>Промежуточная экспертиза</vt:lpstr>
      <vt:lpstr>Оценка качества  инновационной деятельности</vt:lpstr>
      <vt:lpstr>Критерии оценки качества ИД</vt:lpstr>
      <vt:lpstr>Успешное новаторство – достижение не интеллекта, а воли. Йозеф Алоис Шумпетер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 kamov</dc:creator>
  <cp:lastModifiedBy>user</cp:lastModifiedBy>
  <cp:revision>20</cp:revision>
  <dcterms:created xsi:type="dcterms:W3CDTF">2016-11-09T17:08:07Z</dcterms:created>
  <dcterms:modified xsi:type="dcterms:W3CDTF">2016-11-09T21:57:26Z</dcterms:modified>
</cp:coreProperties>
</file>