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horism.ru/authors/jjozef-alois-shumpeter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590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Стратегии поддержки педагогов в инновационной деятельности ДОО: от мотивации к результату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81200" y="3200400"/>
            <a:ext cx="6705600" cy="3276600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Деркунская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Вера Александровна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кандидат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наук, доцент кафедры дошкольной педагогики Института детства РГПУ им. А.И. Герцена,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Янковская Валентина Михайловна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заведующий ГБДОУ №62 Приморского района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Горчакова Алла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Зигмантасовна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заведующий ГБДОУ №4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Кронштадтского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102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Успешное новаторство – достижение не интеллекта, а воли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 tooltip="Йозеф Алоис Шумпетер"/>
              </a:rPr>
              <a:t>Йозеф </a:t>
            </a:r>
            <a:r>
              <a:rPr lang="ru-RU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 tooltip="Йозеф Алоис Шумпетер"/>
              </a:rPr>
              <a:t>Шумпетер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32560" y="2971800"/>
            <a:ext cx="7406640" cy="2819400"/>
          </a:xfrm>
        </p:spPr>
        <p:txBody>
          <a:bodyPr>
            <a:normAutofit/>
          </a:bodyPr>
          <a:lstStyle/>
          <a:p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Диагностика готовности к ИД - основа стратегии поддержки педагогов ДОО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Рефлексивная диагностика готовности педагогов ДОО к ИД (адаптированный вариант методики А.А. Майера и анкеты И.В. Никишиной):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Мотивационная готовность;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Теоретическая готовность;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Технологическая готовность;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Результативная готовность.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результаты: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Готовы к инновационной деятельности 62% педагогов, 38% испытывают некоторые трудности: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внутренних мотив к ИД (чаще преобладают внешние положительные мотивы – различные виды материального и морального поощрения, уважением коллег, родителей,  детей, положение в обществе, повышение статуса, выполнение новых ролей, функций);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теоретической готовности к ИД: испытывают напряжение и тревожность 38 % педагогов. Большую напряженность у педагогов вызывают: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понять идею,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владение способами ее реализации, недостаточная или отчужденная профессиональная компетентность,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анализировать, обобщать.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Технологическая готовность не вызывает вопросов. Педагоги готовы планировать и осуществлять ИД, понимая, что определенные условия для этого будут созданы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Результативная готовность вызывает затруднения: тревожит продуктивность ИД (получится – не получится продукт); результативность как результат другого (нового) взаимодействия с коллегами, специалистами, родителями, сетевыми партнерами, детьми; нормативная и субъективная результативность ИД; рефлексия опыта ИД, степени личного участия в нем.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Стратегии поддержки педагогов ДОО в ИД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 индивидуальной сбалансированной системы показателей (ИССП) для участия в ИД (на основе идей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Х.Рамперсада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Деминга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Питерса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Личная миссия в ИД  Личное видение ИД  Ключевые роли и личные факторы успеха   Личные цели  Личные меры по улучшению себя 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562600" y="4267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4384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048000" y="5257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715000" y="5257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Стратегии поддержки педагогов ДОО в ИД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внутрифирменных условий для понимания идеи, цели и задач ИД, для пошагового ознакомления с планом и поэтапными результатами ИД, итоговыми результатами  ИД, принципами ИД в сочетании с принципами профессиональной деятельности педагогов и специалистов ДОО; для анализа реального опыта и опыта будущего, экстраполяции, диссеминации, рефлексии.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поддержки педагогов ДОО в ИД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создания благоприятной атмосферы, позитивной коммуникации («Прогноз погоды»; «Заверши фразу»; «Поменяемся местами»; «Опасения и ожидания»; «Комплимент» и др.);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обмена деятельностями («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Метаплан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«Интервью»;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Прессконференция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«Мозаика» и др.);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мыследеятельности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(«Выбор», «Логическая цепочка», «Смена собеседника»; «Дюжина вопросов» и др.);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поддержки педагогов ДОО в ИД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смыслотворчества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(«Ассоциация», «Работа с понятиями», «Интеллектуальные качели», «сочиняем рассказ» и др.);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рефлексивной деятельности («Рефлексивный круг», «Ключевое слово», «Острова», «Рефлексивный ринг» и др.);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Интерактивные игры.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</TotalTime>
  <Words>478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Стратегии поддержки педагогов в инновационной деятельности ДОО: от мотивации к результату  </vt:lpstr>
      <vt:lpstr>Диагностика готовности к ИД - основа стратегии поддержки педагогов ДОО</vt:lpstr>
      <vt:lpstr>Основные результаты:</vt:lpstr>
      <vt:lpstr>Основные результаты:</vt:lpstr>
      <vt:lpstr>Основные результаты:</vt:lpstr>
      <vt:lpstr>Стратегии поддержки педагогов ДОО в ИД</vt:lpstr>
      <vt:lpstr>Стратегии поддержки педагогов ДОО в ИД</vt:lpstr>
      <vt:lpstr>Методы поддержки педагогов ДОО в ИД</vt:lpstr>
      <vt:lpstr>Методы поддержки педагогов ДОО в ИД</vt:lpstr>
      <vt:lpstr>   Успешное новаторство – достижение не интеллекта, а воли  Йозеф Шумпетер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поддержки педагогов в инновационной деятельности ДОО: от мотивации к результату  </dc:title>
  <dc:creator>sergey kamov</dc:creator>
  <cp:lastModifiedBy>user</cp:lastModifiedBy>
  <cp:revision>17</cp:revision>
  <dcterms:created xsi:type="dcterms:W3CDTF">2016-12-05T21:35:14Z</dcterms:created>
  <dcterms:modified xsi:type="dcterms:W3CDTF">2016-12-05T23:06:51Z</dcterms:modified>
</cp:coreProperties>
</file>