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1" r:id="rId8"/>
    <p:sldId id="262" r:id="rId9"/>
    <p:sldId id="260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14.05.2017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" Type="http://schemas.openxmlformats.org/officeDocument/2006/relationships/image" Target="../media/image24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16.png"/><Relationship Id="rId9" Type="http://schemas.openxmlformats.org/officeDocument/2006/relationships/image" Target="../media/image28.jpeg"/><Relationship Id="rId1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15" y="82896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1254" y="1596081"/>
            <a:ext cx="57557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Паспорт 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физкультурного зала</a:t>
            </a:r>
            <a:endParaRPr lang="ru-RU" sz="44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http://interesnoe.info/pictures/files/grafics/anim_gif/sport/gif_sport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72" y="2319356"/>
            <a:ext cx="1046841" cy="10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6552" y="566124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Трифонова Анна Борисовна,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7192"/>
            <a:ext cx="1872208" cy="2194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0095" y="75736"/>
            <a:ext cx="5755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 комбинированного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Кронштадтского района Санкт-Петербурга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737358"/>
            <a:ext cx="4403005" cy="2475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4" name="Picture 4" descr="http://www.playcast.ru/uploads/2013/11/11/65413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38" y="4911560"/>
            <a:ext cx="1148135" cy="12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332656"/>
            <a:ext cx="388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83175"/>
              </p:ext>
            </p:extLst>
          </p:nvPr>
        </p:nvGraphicFramePr>
        <p:xfrm>
          <a:off x="1121238" y="953550"/>
          <a:ext cx="7296137" cy="3393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688"/>
                <a:gridCol w="3648449"/>
              </a:tblGrid>
              <a:tr h="3610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Параметры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Характеристика параметров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4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площадь (кв. м)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50,2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м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4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Освещение естественное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окна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62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Освещение искусственное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лампы дневного света с защитой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4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освещенности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норма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92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системы пожарной безопасности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имеется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41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системы отопления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имеется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430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Возможность проветривания помещения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имеется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92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Поверхность пола (удобная для обработки)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имеется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16567" y="213028"/>
            <a:ext cx="50870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Технические характеристики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2" descr="https://lh3.googleusercontent.com/cO5UyX4A8HOiXPyf_RtmkBJiuguXaGkXf_H1s09c28lMfB3HBtJrCWg8GXUiecw4cMPjRa_ZbZUsAcLYz3anw60cE1W3sjYvrNZalKZ579onjd6pDg6ApUrXSb5JyqCYZJanSirhAqzQVoWDPSDSwqq0kbCDVF04j_kNoqcKE4KWD_1YxNpHPiMI7Rj37G_NXuNoffKdzkQQ6FhwY2py2N7b-5ZiYh5C2eJAvLag55zn0INKPHXvrD71KtuC-c-4OHpNVFj9qjjVcheO5C3-FTz5crAZJhwPS8xKxsXvxrO7bTjqDXr3_6M1sIOgCrjc_GTa-IGx0ilx_ahjFIAZVAz5CV0bBZ3UcTKk4tBSKkworSswS1O_kMWL93VScKzJe65_Sf94xMDMMajZMh8Tx7SFkRuCBAr94kIMRGfWp8EUHKtmDHdbGjZGja-R0a96pfL5Q993v5ZV9SNFEq6FBN4Q3Mj72CXNIqBzmXkG65bkGXFbteDJ69YRDfNkq3PAKmKIlttW9ksjtfZ2x2X2ihhEC6bNWeGGsF6GKxrMvKoyfNFeq6SyrODa071CmLMjvOgzXxz1ImR08OCct4d7ci9zGFyaQo7GmJTbBJmBkYm7hVKpplio=w1099-h618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11" y="4560673"/>
            <a:ext cx="3484172" cy="1959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4" y="4482515"/>
            <a:ext cx="3755030" cy="2115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30969"/>
              </p:ext>
            </p:extLst>
          </p:nvPr>
        </p:nvGraphicFramePr>
        <p:xfrm>
          <a:off x="395536" y="1302334"/>
          <a:ext cx="8496944" cy="4646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567"/>
                <a:gridCol w="2254189"/>
                <a:gridCol w="4016188"/>
              </a:tblGrid>
              <a:tr h="256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зоны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Цель 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 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  <a:tr h="153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Двигательно – игровая зона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Целенаправленное педагогическое воздействие на развитие основных движений, тренировку физиологических функций организма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Укреплять здоровье детей;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Развивать двигательные навыки и физические качества;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Расширять двигательный опыт;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Создавать положительный эмоциональный настрой.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  <a:tr h="285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Зона спортивного оборудования: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традиционного,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нестандартного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двигательной сферы, разнообразие организации двигательной деятельности детей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Формировать умение использовать спортивное оборудование на занятиях и в свободной деятельности;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Создавать вариативные, усложненные условия для выполнения двигательных заданий;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Оптимизация режима двигательной активности;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Повышать интерес к физическим упражнениям;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Расширять круг представлений о разнообразных видах спортивного оборудования, его назначении.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3648" y="182602"/>
            <a:ext cx="552914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Оснащение кабинета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Инфраструктура предметно – развивающей среды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физкультурного зала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2952"/>
              </p:ext>
            </p:extLst>
          </p:nvPr>
        </p:nvGraphicFramePr>
        <p:xfrm>
          <a:off x="343700" y="1297618"/>
          <a:ext cx="8456600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995"/>
                <a:gridCol w="2243486"/>
                <a:gridCol w="3997119"/>
              </a:tblGrid>
              <a:tr h="687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Зона метания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Ознакомление с различными способами метания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Развивать глазомер;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Закреплять технику метания;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Укреплять мышцы рук и плечевого пояса.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  <a:tr h="91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Зона прыжков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условий для обучения прыжкам разного вида в соответствии с возрастом и Программой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Обучать  технике прыжков;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Развивать силу ног, прыгучесть;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Использовать специальное оборудование.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  <a:tr h="91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Зона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«Спортивный комплекс»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условий для удовлетворения потребности в двигательной активности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Овладеть техникой различных способов и видов лазанья;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Развивать ловкость, силу, смелость при выполнении упражнений на перекладине.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  <a:tr h="1374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Коррекционно- профилактическая зона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Укрепление здоровья детей, осуществление профилактики патологических изменений, возникающих в ослабленном организме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Содействовать профилактике и развитию опорно-двигательного аппарата с помощью простейших тренажеров, тренажёров сложного устройства  и использования нестандартного оборудования;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Овладеть навыками само оздоровления.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  <a:tr h="1145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Зона профессиональной деятельности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профессионального уровня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Изучать новинки методической литературы;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Составлять планы, конспекты занятий, праздников, развлечений и др.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Подготовить наглядно-методический материал для родителей и педагогов.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2193" marR="22193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84249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Оснащение кабинета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Инфраструктура предметно – развивающей среды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физкультурного зала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315082"/>
            <a:ext cx="524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Материально – техническая база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26815"/>
              </p:ext>
            </p:extLst>
          </p:nvPr>
        </p:nvGraphicFramePr>
        <p:xfrm>
          <a:off x="0" y="1461243"/>
          <a:ext cx="6912768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4536504"/>
              </a:tblGrid>
              <a:tr h="511256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Оборудование физкультурного зала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2" marR="4465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Спортивный комплекс;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шведская стенка;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диск «Здоровье»;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музыкальный центр;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гимнастические скамейки;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гимнастические палки;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мячи большие;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мячи малые;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мячи для метания;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мишени для метания;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корзина для метания;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ленточки;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скакалки;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кегли;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дуги для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подлезания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флажки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кубы трех размеров;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коррекционный дорожки;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наклонные доски;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маты;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индивидуальные поролоновые коврики;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канаты;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обручи;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конусы;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веревочные лестницы;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стойки «дорожные знаки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Фитнес оборудование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2" marR="44652" marT="0" marB="0"/>
                </a:tc>
              </a:tr>
            </a:tbl>
          </a:graphicData>
        </a:graphic>
      </p:graphicFrame>
      <p:pic>
        <p:nvPicPr>
          <p:cNvPr id="12" name="Picture 4" descr="https://lh3.googleusercontent.com/0sMHG3HVR8HYl6rhDUnA5LKnCjzzHPyoGVhkP1m4e77a1W7qcgo-dAj_fwYaFIoR_8CGEMX-CITQlEyc6xLgVogCli_FVlNr5Eq_lQ7YM2blkO-YIk8RQPf3OlSPLR3NbJcxPUuLFmHYJSpDcwgSVWOKbJAgGKP6DhQs6BLdZ7e5ba69J553a1TFMnHKgy_TLdctPFUXs6FrufP6v0M3erdzfshItKPwauakt4_5IcC1HU40clbiIhEgOZ5MszPR9wQzGq29kUMkC67QOBftI1PrfAgzvnzHGMLp7MK9OVhpCRxjpFNM5X8LwSqoHGZDS1BNsJcAnNnwM6AS61Xfn7fnQpTDFj8N2xwMWLmWSAfAafcQrnBTuE7tDJbauJgQ0ylsWY_UkNVdQN5hlRpVZCFoMNc3IbXMIpfeDI5uQw_qJqoAbkG_3qM3y4giTDudl5Wx57Y836OwMcigGy0hilOjvL3qBEeOm10D-XtCxCEsD3AVkCqhcn7QFbt89Ssh7g_ZeecIcsUSoB3WuZhX1U-KVQ6sasm-JiTq7b4R7zmkXplxfJ2CSYqzIWO2UXxvC1kygJYzZB5p2YhePyDcarzrNEQlUkN6WfMobkfZzm1gRK33wsI1=w1099-h618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47" y="4815305"/>
            <a:ext cx="3170353" cy="17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72" y="1197642"/>
            <a:ext cx="3253855" cy="1825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36" y="2813970"/>
            <a:ext cx="3246463" cy="200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84856"/>
              </p:ext>
            </p:extLst>
          </p:nvPr>
        </p:nvGraphicFramePr>
        <p:xfrm>
          <a:off x="107504" y="94505"/>
          <a:ext cx="8928991" cy="6291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936"/>
                <a:gridCol w="6751055"/>
              </a:tblGrid>
              <a:tr h="992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Атрибуты для подвижных и спортивных игр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природный материал: каштаны, шишки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ведра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конусы;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Мягкие игрушки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Ракетки для игры в настольный теннис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Набор для игры в бадминтон</a:t>
                      </a:r>
                    </a:p>
                    <a:p>
                      <a:pPr marL="2019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1660" marR="31660" marT="0" marB="0"/>
                </a:tc>
              </a:tr>
              <a:tr h="1427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Нестандартное оборудование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Мягкие мобильные модули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Мини-гантели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«Снежки»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«шарики для дыхательной гимнастики»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«Коврики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Парашют-радуга»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9017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Ящики с различным наполнением для коррекции нарушений ОДА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 Дорожки следов»;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« Кубы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</a:tr>
              <a:tr h="16651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Методическое обеспечение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Паспорт кабинета;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Методическая литература;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Перспективные планы работы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Методические разработки, конспекты открытых занятий и выступлений;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 для работы с родителями;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 для консультативной работы с воспитателями;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Комплексы корригирующих упражнений;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Картотеки: подвижных игр, народных игр, утренней гимнастики, дыхательных упражнений, упражнений для коррекции осанки, упражнений для коррекции нарушений ОДА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</a:tr>
              <a:tr h="83259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Документация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Списки детей с подготовительной и специальной физкультурной группой, часто болеющих детей;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Перспективные планы работы по всем возрастным группам;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Конспекты праздников и развлечений;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Акты и инструкции по обеспечению безопасности жизнедеятельности.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660" marR="3166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432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22265"/>
            <a:ext cx="1333922" cy="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25" y="289482"/>
            <a:ext cx="5118726" cy="2878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3" descr="https://lh3.googleusercontent.com/zHBjcZub2U1_Wyf2Hm1cMUKk-ijkPr3QZlwjmKinhZNWwRnBCiwvtzbv3a6kcJUOWBFaWbbIFon5FlXdSuaCSSTeunlQMnyjfsYt990Q3ZNNu_zDw_lAfZXwTRYHBrMX2Ui7sIGci8IytqV5-i-Zb8uFBnyNmcNkhRJsl5SZdE9xeZTtVoQAJzEWUSXroU8geZMshJMKyAaf_hP4ZC57BtGHl__J1WOHMBJJZwAyOGl2JoMEO7k3MZiLrAMxuLyIqGZ6XYHinbc4AsBPvkfPV1o17ExvykHxow4tACptWj7cJuBvvxa9bnBMEA_bHf26B_qIoJIdjrSEN8UCxxuT7giHd9IkBIoCzP-vT8exk7pkQ2qOyPCnZYHu3DinEVhfnXFmbHt0j65CK0iATXAhtOF034uKDj3r15ArThN16rq1w70dGYuqrWZruFb0Snvm05KGFyqdM9wuY92tvj9MmkDPk3IHzTbbZKQjHa2yGvfsQD3qlsxFkr1lOEwHl55jpzx68KBYAg1MWipw1qPEYuk7wfThSEHltXMTux7jij0IOokjgGSLh6sM4W0Rev8WpG-_RcnbmvN0l7JB9YAsQUWkyJxKLj-ZMA95IKIzADCVYvKb=w1099-h618-no"/>
          <p:cNvSpPr>
            <a:spLocks noChangeAspect="1" noChangeArrowheads="1"/>
          </p:cNvSpPr>
          <p:nvPr/>
        </p:nvSpPr>
        <p:spPr bwMode="auto">
          <a:xfrm>
            <a:off x="155575" y="-2819400"/>
            <a:ext cx="104679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s://lh3.googleusercontent.com/zHBjcZub2U1_Wyf2Hm1cMUKk-ijkPr3QZlwjmKinhZNWwRnBCiwvtzbv3a6kcJUOWBFaWbbIFon5FlXdSuaCSSTeunlQMnyjfsYt990Q3ZNNu_zDw_lAfZXwTRYHBrMX2Ui7sIGci8IytqV5-i-Zb8uFBnyNmcNkhRJsl5SZdE9xeZTtVoQAJzEWUSXroU8geZMshJMKyAaf_hP4ZC57BtGHl__J1WOHMBJJZwAyOGl2JoMEO7k3MZiLrAMxuLyIqGZ6XYHinbc4AsBPvkfPV1o17ExvykHxow4tACptWj7cJuBvvxa9bnBMEA_bHf26B_qIoJIdjrSEN8UCxxuT7giHd9IkBIoCzP-vT8exk7pkQ2qOyPCnZYHu3DinEVhfnXFmbHt0j65CK0iATXAhtOF034uKDj3r15ArThN16rq1w70dGYuqrWZruFb0Snvm05KGFyqdM9wuY92tvj9MmkDPk3IHzTbbZKQjHa2yGvfsQD3qlsxFkr1lOEwHl55jpzx68KBYAg1MWipw1qPEYuk7wfThSEHltXMTux7jij0IOokjgGSLh6sM4W0Rev8WpG-_RcnbmvN0l7JB9YAsQUWkyJxKLj-ZMA95IKIzADCVYvKb=w1099-h618-no"/>
          <p:cNvSpPr>
            <a:spLocks noChangeAspect="1" noChangeArrowheads="1"/>
          </p:cNvSpPr>
          <p:nvPr/>
        </p:nvSpPr>
        <p:spPr bwMode="auto">
          <a:xfrm>
            <a:off x="307975" y="-2667000"/>
            <a:ext cx="104679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lh3.googleusercontent.com/zHBjcZub2U1_Wyf2Hm1cMUKk-ijkPr3QZlwjmKinhZNWwRnBCiwvtzbv3a6kcJUOWBFaWbbIFon5FlXdSuaCSSTeunlQMnyjfsYt990Q3ZNNu_zDw_lAfZXwTRYHBrMX2Ui7sIGci8IytqV5-i-Zb8uFBnyNmcNkhRJsl5SZdE9xeZTtVoQAJzEWUSXroU8geZMshJMKyAaf_hP4ZC57BtGHl__J1WOHMBJJZwAyOGl2JoMEO7k3MZiLrAMxuLyIqGZ6XYHinbc4AsBPvkfPV1o17ExvykHxow4tACptWj7cJuBvvxa9bnBMEA_bHf26B_qIoJIdjrSEN8UCxxuT7giHd9IkBIoCzP-vT8exk7pkQ2qOyPCnZYHu3DinEVhfnXFmbHt0j65CK0iATXAhtOF034uKDj3r15ArThN16rq1w70dGYuqrWZruFb0Snvm05KGFyqdM9wuY92tvj9MmkDPk3IHzTbbZKQjHa2yGvfsQD3qlsxFkr1lOEwHl55jpzx68KBYAg1MWipw1qPEYuk7wfThSEHltXMTux7jij0IOokjgGSLh6sM4W0Rev8WpG-_RcnbmvN0l7JB9YAsQUWkyJxKLj-ZMA95IKIzADCVYvKb=w1099-h618-no"/>
          <p:cNvSpPr>
            <a:spLocks noChangeAspect="1" noChangeArrowheads="1"/>
          </p:cNvSpPr>
          <p:nvPr/>
        </p:nvSpPr>
        <p:spPr bwMode="auto">
          <a:xfrm>
            <a:off x="460375" y="-2514600"/>
            <a:ext cx="104679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89424"/>
            <a:ext cx="5335618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https://lh3.googleusercontent.com/xGV2B2S5aX_lEXHcL3iV4no0pD5dB_JFGqGsarPhpI0nlUzLRBXDAcGrQidW-LyD2x0MlUxuQMIpgijJm0CuwGGTqjT8GX13c0QMQEdTjEGsZwF6kal9Ef7yZk5qbEyXJJ3tSjZFZs9pNyMBL6d_ree8Lc8b4OYqfYtp3PcflGoOcpe2Wum95fx0sqKcq39hg6j51R3xgdp7hq7AIehepB4Kv4UQ2DtWbFne_CHgVnfrTJpefu-HzDvBewG1bONxtEUOwjKl7dBzUXD2Qc_-0b3yLa4glHYh5RWmbG0Rsw3D6fbQ94O7ynRBUHAQkJD4uZwyla-6_-LHSrXtJhCShaoyCCrPKImOqJrLTNRhDYc0sxVjMI-1cRg79Jx2lenbO4MAD0O0dbQhiSiCQfRcMB_kpJdv9EoJ2Q8vTScBz4__z-pNHXwtx_O2cBHrbnxGnos7Ev79eQyQIVixGraov_q_9IyaISzDa52Xp5hG9HHhI-1Dl9V63Lm4ptL1hnOfOL0LCC5hs39SzX131tE_VAnMbkBduQu3YBd1eJOCt8disoBS1LKuOBotBzjlXQooQv6KbeV7wXB22T0I0pV0AGJTJXhKZ_kHBuWQ9-8aZwzVNhwn=w348-h618-no"/>
          <p:cNvSpPr>
            <a:spLocks noChangeAspect="1" noChangeArrowheads="1"/>
          </p:cNvSpPr>
          <p:nvPr/>
        </p:nvSpPr>
        <p:spPr bwMode="auto">
          <a:xfrm>
            <a:off x="155575" y="-2819400"/>
            <a:ext cx="33147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lh3.googleusercontent.com/xGV2B2S5aX_lEXHcL3iV4no0pD5dB_JFGqGsarPhpI0nlUzLRBXDAcGrQidW-LyD2x0MlUxuQMIpgijJm0CuwGGTqjT8GX13c0QMQEdTjEGsZwF6kal9Ef7yZk5qbEyXJJ3tSjZFZs9pNyMBL6d_ree8Lc8b4OYqfYtp3PcflGoOcpe2Wum95fx0sqKcq39hg6j51R3xgdp7hq7AIehepB4Kv4UQ2DtWbFne_CHgVnfrTJpefu-HzDvBewG1bONxtEUOwjKl7dBzUXD2Qc_-0b3yLa4glHYh5RWmbG0Rsw3D6fbQ94O7ynRBUHAQkJD4uZwyla-6_-LHSrXtJhCShaoyCCrPKImOqJrLTNRhDYc0sxVjMI-1cRg79Jx2lenbO4MAD0O0dbQhiSiCQfRcMB_kpJdv9EoJ2Q8vTScBz4__z-pNHXwtx_O2cBHrbnxGnos7Ev79eQyQIVixGraov_q_9IyaISzDa52Xp5hG9HHhI-1Dl9V63Lm4ptL1hnOfOL0LCC5hs39SzX131tE_VAnMbkBduQu3YBd1eJOCt8disoBS1LKuOBotBzjlXQooQv6KbeV7wXB22T0I0pV0AGJTJXhKZ_kHBuWQ9-8aZwzVNhwn=w348-h618-no"/>
          <p:cNvSpPr>
            <a:spLocks noChangeAspect="1" noChangeArrowheads="1"/>
          </p:cNvSpPr>
          <p:nvPr/>
        </p:nvSpPr>
        <p:spPr bwMode="auto">
          <a:xfrm>
            <a:off x="307975" y="-2667000"/>
            <a:ext cx="33147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64" y="3067050"/>
            <a:ext cx="2232137" cy="3580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1" y="213631"/>
            <a:ext cx="2373087" cy="331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92" y="2905023"/>
            <a:ext cx="1624314" cy="16243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970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9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42" y="0"/>
            <a:ext cx="1489896" cy="11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ображение 25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54" y="1153712"/>
            <a:ext cx="1725911" cy="156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3591" r="18591"/>
          <a:stretch/>
        </p:blipFill>
        <p:spPr>
          <a:xfrm>
            <a:off x="1755061" y="2665425"/>
            <a:ext cx="1452604" cy="1868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9"/>
          <a:stretch/>
        </p:blipFill>
        <p:spPr>
          <a:xfrm>
            <a:off x="5943972" y="1425822"/>
            <a:ext cx="1501408" cy="1456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37" y="1133086"/>
            <a:ext cx="1368153" cy="1824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5" y="1117422"/>
            <a:ext cx="1368154" cy="1824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2592" y="-616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9463" y="4800448"/>
            <a:ext cx="287610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ВЫ?</a:t>
            </a:r>
            <a:endParaRPr lang="ru-RU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9941" y="373312"/>
            <a:ext cx="602543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жизни!!!</a:t>
            </a:r>
          </a:p>
        </p:txBody>
      </p:sp>
      <p:sp>
        <p:nvSpPr>
          <p:cNvPr id="9" name="AutoShape 2" descr="https://pp.vk.me/c624027/v624027998/26f1f/ZtbNw0e-_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33" y="4565883"/>
            <a:ext cx="2501342" cy="1403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7"/>
          <a:stretch/>
        </p:blipFill>
        <p:spPr>
          <a:xfrm flipH="1">
            <a:off x="5191704" y="2882811"/>
            <a:ext cx="1563973" cy="1683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9332"/>
          <a:stretch/>
        </p:blipFill>
        <p:spPr>
          <a:xfrm>
            <a:off x="3207665" y="2875556"/>
            <a:ext cx="1984039" cy="16975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1" y="2426297"/>
            <a:ext cx="1467396" cy="19565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0" y="1665535"/>
            <a:ext cx="1613361" cy="12100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11945" r="27855"/>
          <a:stretch/>
        </p:blipFill>
        <p:spPr>
          <a:xfrm>
            <a:off x="104163" y="1236160"/>
            <a:ext cx="1385714" cy="12287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9" y="4382825"/>
            <a:ext cx="2443828" cy="13797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r="16892"/>
          <a:stretch/>
        </p:blipFill>
        <p:spPr>
          <a:xfrm>
            <a:off x="8047563" y="2865518"/>
            <a:ext cx="1011178" cy="16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436</TotalTime>
  <Words>616</Words>
  <Application>Microsoft Office PowerPoint</Application>
  <PresentationFormat>Экран (4:3)</PresentationFormat>
  <Paragraphs>141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35</cp:revision>
  <dcterms:created xsi:type="dcterms:W3CDTF">2014-05-14T16:31:48Z</dcterms:created>
  <dcterms:modified xsi:type="dcterms:W3CDTF">2017-05-14T17:13:34Z</dcterms:modified>
</cp:coreProperties>
</file>